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73" r:id="rId2"/>
    <p:sldId id="274" r:id="rId3"/>
    <p:sldId id="275" r:id="rId4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8A97-DC35-495C-B674-FB1BA157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3200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🎓</a:t>
            </a:r>
            <a:r>
              <a:rPr lang="en-US" sz="32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المتقدم: التحديات والحلول العملية</a:t>
            </a:r>
            <a:endParaRPr lang="en-GB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B5FFF-3816-4A42-95ED-2BB016D64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المتقدم: التحديات والحلول العملية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أهلاً بك في المستوى المتقدم! هنا نتعامل مع الحالات المعقدة: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🔍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التداخل في الاختصاصات: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1. الدعاوى المختلطة: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نزاع بين شريكين يتضمن: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فسخ عقد شراكة (تجاري)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إخلاء عقار (مدني)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تعويضات (تبعي)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كيف تحدد المحكمة المختصة؟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العبرة بالطلب الأساسي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تتبع الطلبات الفرعية الطلب الأصلي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المحكمة التجارية هي المختصة هنا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5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78319-C2EB-4398-BF69-196F2705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Segoe UI Emoji" panose="020B0502040204020203" pitchFamily="34" charset="0"/>
              </a:rPr>
              <a:t>⚠️</a:t>
            </a:r>
            <a:r>
              <a:rPr lang="ar-SA" sz="32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تحديات وحلول:</a:t>
            </a:r>
            <a:endParaRPr lang="en-GB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DCEEC-EF78-456D-B094-5942D184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690816"/>
            <a:ext cx="8218051" cy="4100384"/>
          </a:xfrm>
        </p:spPr>
        <p:txBody>
          <a:bodyPr>
            <a:normAutofit fontScale="92500"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 تعدد المدعى عليهم: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التحدي: اختلاف مواطنهم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الحل: 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للمدعي الخيار في المحكمة المكانية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يراعى موطن الأغلبية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الأفضل اختيار الأقرب للأدلة والشهود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2. تنازع الاختصاص: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التحدي: تمسك محكمتين بالاختصاص (أو رفضه)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رفع الأمر للمحكمة العليا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توثيق الدفوع والاعتراضات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متابعة المواعيد النظامية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249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7103-CE9A-4C7C-A3F3-2549EDDE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1800" b="1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📑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استراتيجيات متقدمة: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E32C8-D094-41BD-AEE3-E8F8B627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27747"/>
            <a:ext cx="8218051" cy="4585675"/>
          </a:xfrm>
        </p:spPr>
        <p:txBody>
          <a:bodyPr>
            <a:normAutofit fontScale="77500" lnSpcReduction="2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1. قبل رفع الدعوى: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تحليل شامل لعناصر النزاع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تصنيف الطلبات (أصلية/تبعية)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دراسة السوابق القضائية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تجهيز المستندات الداعمة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2. أثناء سير الدعوى: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مراقبة المواعيد النظامية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توثيق الاعتراضات والدفوع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□ تحضير البدائل القانونية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🔜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الانتقال للوحدة التالية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أحسنت! أنت الآن جاهز للانتقال إلى: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"الوحدة الثانية: اللجان شبه القضائية"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 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تذكر: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احتفظ بمخطط الهيكل القضائي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راجع قواعد الاختصاص دورياً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- طبق ما تعلمته في قضاياك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Segoe UI Emoji" panose="020B0502040204020203" pitchFamily="34" charset="0"/>
              </a:rPr>
              <a:t>💡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نصيحة أخيرة: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"التحديد الدقيق للاختصاص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هو نصف الطريق لكسب الدعوى"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1878</TotalTime>
  <Words>250</Words>
  <Application>Microsoft Office PowerPoint</Application>
  <PresentationFormat>Custom</PresentationFormat>
  <Paragraphs>54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Segoe UI Emoji</vt:lpstr>
      <vt:lpstr>Office Theme</vt:lpstr>
      <vt:lpstr>🎓 المستوى المتقدم: التحديات والحلول العملية</vt:lpstr>
      <vt:lpstr>⚠️ تحديات وحلول:</vt:lpstr>
      <vt:lpstr>📑 استراتيجيات متقدمة: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307</cp:revision>
  <dcterms:created xsi:type="dcterms:W3CDTF">2024-11-25T19:40:16Z</dcterms:created>
  <dcterms:modified xsi:type="dcterms:W3CDTF">2024-12-04T20:06:57Z</dcterms:modified>
</cp:coreProperties>
</file>