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"/>
  </p:notesMasterIdLst>
  <p:sldIdLst>
    <p:sldId id="489" r:id="rId2"/>
    <p:sldId id="490" r:id="rId3"/>
    <p:sldId id="491" r:id="rId4"/>
    <p:sldId id="492" r:id="rId5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A09A-7873-4D64-AB4E-90A6607D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33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27D5-9F6E-4246-ACEC-EFBC63E8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مقدمة تمهيدية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🎯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B754D-A38E-4969-83E5-35D56B0DA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544766"/>
            <a:ext cx="8218051" cy="4030024"/>
          </a:xfrm>
        </p:spPr>
        <p:txBody>
          <a:bodyPr/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الربط مع الوحدات</a:t>
            </a:r>
            <a:r>
              <a:rPr lang="en-US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الوحدة السابقة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تنازع الاختصاص والإحالة القضائية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الوحدة اللاحقة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الأهلية الإجرائية والتمثيل القانوني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r>
              <a:rPr lang="en-US" sz="18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لماذا هذه الوحدة مهمة؟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تعتبر الصفة والمصلحة من أهم شروط قبول الدعوى شكلاً. فهما كالمفتاح الذي يسمح لك بالدخول إلى ساحة القضاء. بدونهما، لن تتمكن من عرض موضوع دعواك مهما كانت قوة أدلتك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ar-SA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المفاهيم الأساسية في الوحدة</a:t>
            </a:r>
            <a:endParaRPr lang="en-GB" sz="18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الصفة القانونية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السلطة التي يمنحها النظام لشخص للمطالبة بحق أمام القضاء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المصلحة في الدعوى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المنفعة التي يسعى المدعي لتحقيقها من خلال دعواه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العلاقة بينهما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الصفة تمثل "من يحق له المطالبة"، بينما المصلحة تمثل "لماذا يطالب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".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009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904E-2D92-42CB-9C31-01E48858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363565"/>
            <a:ext cx="8218051" cy="1227680"/>
          </a:xfrm>
        </p:spPr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الأساسي: الأحكام العامة للصفة والمصلحة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📚</a:t>
            </a:r>
            <a:b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1.  </a:t>
            </a: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الصفة في الدعوى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126C7-500B-4C1C-BB0E-90AC31DFF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400" b="1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الصفة في الدعوى</a:t>
            </a:r>
            <a:endParaRPr lang="en-GB" sz="1200" kern="100" dirty="0">
              <a:solidFill>
                <a:srgbClr val="AF8432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التعريف الشامل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الحق النظامي في تمثيل المصلحة أمام القضاء، سواء كانت مصلحة شخصية أو مصلحة من تمثله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ar-SA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أنواع الصفة</a:t>
            </a:r>
            <a:r>
              <a:rPr lang="en-US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: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الصفة الأصلية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صاحب الحق نفسه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مثال: المالك في دعوى الملكية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الصفة التمثيلية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من يمثل صاحب الحق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مثال: الوكيل، الولي، الوصي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الصفة النظامية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المخول نظاماً برفع الدعوى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مثال: النيابة العامة في الحق العام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⚠️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تنبيه مهم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يمكن الدفع بانعدام الصفة في أي مرحلة من مراحل الدعوى، وعلى المحكمة إثارته من تلقاء نفسها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360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3D46-4813-477A-96B1-ED1D885F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الأساسي: الأحكام العامة للصفة والمصلحة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📚</a:t>
            </a:r>
            <a:b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2. المصلحة في الدعوى</a:t>
            </a:r>
            <a:endParaRPr lang="en-GB" sz="2400" b="1" kern="100" dirty="0">
              <a:solidFill>
                <a:schemeClr val="accent2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BCC88-72F5-4C04-B46B-B841D11BE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المصلحة في الدعوى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شروط المصلحة</a:t>
            </a:r>
            <a:r>
              <a:rPr lang="en-US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: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قائمة وحالة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المقصود: أن يكون الحق المطالب به موجوداً وقت رفع الدعوى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استثناء: المصلحة المحتملة في دعاوى الحماية الوقائية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مشروعة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متوافقة مع الشريعة والنظام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غير مخالفة للنظام العام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شخصية ومباشرة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تخص رافع الدعوى أو من يمثله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الضرر يمسه بشكل مباشر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توضيح عملي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لا يكفي أن يكون لديك حق، بل يجب أن يكون هناك اعتداء على هذا الحق أو تهديد جدي له لتتحقق المصلحة في الدعوى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1897</TotalTime>
  <Words>305</Words>
  <Application>Microsoft Office PowerPoint</Application>
  <PresentationFormat>Custom</PresentationFormat>
  <Paragraphs>43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Courier New</vt:lpstr>
      <vt:lpstr>Segoe UI Emoji</vt:lpstr>
      <vt:lpstr>Symbol</vt:lpstr>
      <vt:lpstr>Office Theme</vt:lpstr>
      <vt:lpstr> </vt:lpstr>
      <vt:lpstr>مقدمة تمهيدية 🎯</vt:lpstr>
      <vt:lpstr>المستوى الأساسي: الأحكام العامة للصفة والمصلحة 📚 1.  الصفة في الدعوى</vt:lpstr>
      <vt:lpstr>المستوى الأساسي: الأحكام العامة للصفة والمصلحة 📚 2. المصلحة في الدعوى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311</cp:revision>
  <dcterms:created xsi:type="dcterms:W3CDTF">2024-11-25T19:40:16Z</dcterms:created>
  <dcterms:modified xsi:type="dcterms:W3CDTF">2024-12-04T21:00:35Z</dcterms:modified>
</cp:coreProperties>
</file>