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
  </p:notesMasterIdLst>
  <p:sldIdLst>
    <p:sldId id="276" r:id="rId2"/>
    <p:sldId id="277" r:id="rId3"/>
    <p:sldId id="461" r:id="rId4"/>
    <p:sldId id="390" r:id="rId5"/>
    <p:sldId id="462" r:id="rId6"/>
    <p:sldId id="463" r:id="rId7"/>
    <p:sldId id="464" r:id="rId8"/>
    <p:sldId id="465" r:id="rId9"/>
    <p:sldId id="466" r:id="rId10"/>
  </p:sldIdLst>
  <p:sldSz cx="9528175" cy="6351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raa" initials="I" lastIdx="1" clrIdx="0">
    <p:extLst>
      <p:ext uri="{19B8F6BF-5375-455C-9EA6-DF929625EA0E}">
        <p15:presenceInfo xmlns:p15="http://schemas.microsoft.com/office/powerpoint/2012/main" userId="Isra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A9A9"/>
    <a:srgbClr val="EDDA87"/>
    <a:srgbClr val="C0A35D"/>
    <a:srgbClr val="C7A960"/>
    <a:srgbClr val="AF8432"/>
    <a:srgbClr val="9E9E9E"/>
    <a:srgbClr val="EBEBEB"/>
    <a:srgbClr val="9F9F9F"/>
    <a:srgbClr val="9A7C45"/>
    <a:srgbClr val="A78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86" autoAdjust="0"/>
    <p:restoredTop sz="94660"/>
  </p:normalViewPr>
  <p:slideViewPr>
    <p:cSldViewPr snapToGrid="0">
      <p:cViewPr varScale="1">
        <p:scale>
          <a:sx n="78" d="100"/>
          <a:sy n="78" d="100"/>
        </p:scale>
        <p:origin x="4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CAAF09-235E-41A7-9D4D-FE38C809E8D3}" type="datetimeFigureOut">
              <a:rPr lang="en-GB" smtClean="0"/>
              <a:t>04/12/2024</a:t>
            </a:fld>
            <a:endParaRPr lang="en-GB"/>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5B812-346D-43E2-A93A-DC658E37F2AB}" type="slidenum">
              <a:rPr lang="en-GB" smtClean="0"/>
              <a:t>‹#›</a:t>
            </a:fld>
            <a:endParaRPr lang="en-GB"/>
          </a:p>
        </p:txBody>
      </p:sp>
    </p:spTree>
    <p:extLst>
      <p:ext uri="{BB962C8B-B14F-4D97-AF65-F5344CB8AC3E}">
        <p14:creationId xmlns:p14="http://schemas.microsoft.com/office/powerpoint/2010/main" val="3756891976"/>
      </p:ext>
    </p:extLst>
  </p:cSld>
  <p:clrMap bg1="lt1" tx1="dk1" bg2="lt2" tx2="dk2" accent1="accent1" accent2="accent2" accent3="accent3" accent4="accent4" accent5="accent5" accent6="accent6" hlink="hlink" folHlink="folHlink"/>
  <p:notesStyle>
    <a:lvl1pPr marL="0" algn="l" defTabSz="762152" rtl="0" eaLnBrk="1" latinLnBrk="0" hangingPunct="1">
      <a:defRPr sz="1000" kern="1200">
        <a:solidFill>
          <a:schemeClr val="tx1"/>
        </a:solidFill>
        <a:latin typeface="+mn-lt"/>
        <a:ea typeface="+mn-ea"/>
        <a:cs typeface="+mn-cs"/>
      </a:defRPr>
    </a:lvl1pPr>
    <a:lvl2pPr marL="381076" algn="l" defTabSz="762152" rtl="0" eaLnBrk="1" latinLnBrk="0" hangingPunct="1">
      <a:defRPr sz="1000" kern="1200">
        <a:solidFill>
          <a:schemeClr val="tx1"/>
        </a:solidFill>
        <a:latin typeface="+mn-lt"/>
        <a:ea typeface="+mn-ea"/>
        <a:cs typeface="+mn-cs"/>
      </a:defRPr>
    </a:lvl2pPr>
    <a:lvl3pPr marL="762152" algn="l" defTabSz="762152" rtl="0" eaLnBrk="1" latinLnBrk="0" hangingPunct="1">
      <a:defRPr sz="1000" kern="1200">
        <a:solidFill>
          <a:schemeClr val="tx1"/>
        </a:solidFill>
        <a:latin typeface="+mn-lt"/>
        <a:ea typeface="+mn-ea"/>
        <a:cs typeface="+mn-cs"/>
      </a:defRPr>
    </a:lvl3pPr>
    <a:lvl4pPr marL="1143229" algn="l" defTabSz="762152" rtl="0" eaLnBrk="1" latinLnBrk="0" hangingPunct="1">
      <a:defRPr sz="1000" kern="1200">
        <a:solidFill>
          <a:schemeClr val="tx1"/>
        </a:solidFill>
        <a:latin typeface="+mn-lt"/>
        <a:ea typeface="+mn-ea"/>
        <a:cs typeface="+mn-cs"/>
      </a:defRPr>
    </a:lvl4pPr>
    <a:lvl5pPr marL="1524305" algn="l" defTabSz="762152" rtl="0" eaLnBrk="1" latinLnBrk="0" hangingPunct="1">
      <a:defRPr sz="1000" kern="1200">
        <a:solidFill>
          <a:schemeClr val="tx1"/>
        </a:solidFill>
        <a:latin typeface="+mn-lt"/>
        <a:ea typeface="+mn-ea"/>
        <a:cs typeface="+mn-cs"/>
      </a:defRPr>
    </a:lvl5pPr>
    <a:lvl6pPr marL="1905381" algn="l" defTabSz="762152" rtl="0" eaLnBrk="1" latinLnBrk="0" hangingPunct="1">
      <a:defRPr sz="1000" kern="1200">
        <a:solidFill>
          <a:schemeClr val="tx1"/>
        </a:solidFill>
        <a:latin typeface="+mn-lt"/>
        <a:ea typeface="+mn-ea"/>
        <a:cs typeface="+mn-cs"/>
      </a:defRPr>
    </a:lvl6pPr>
    <a:lvl7pPr marL="2286457" algn="l" defTabSz="762152" rtl="0" eaLnBrk="1" latinLnBrk="0" hangingPunct="1">
      <a:defRPr sz="1000" kern="1200">
        <a:solidFill>
          <a:schemeClr val="tx1"/>
        </a:solidFill>
        <a:latin typeface="+mn-lt"/>
        <a:ea typeface="+mn-ea"/>
        <a:cs typeface="+mn-cs"/>
      </a:defRPr>
    </a:lvl7pPr>
    <a:lvl8pPr marL="2667533" algn="l" defTabSz="762152" rtl="0" eaLnBrk="1" latinLnBrk="0" hangingPunct="1">
      <a:defRPr sz="1000" kern="1200">
        <a:solidFill>
          <a:schemeClr val="tx1"/>
        </a:solidFill>
        <a:latin typeface="+mn-lt"/>
        <a:ea typeface="+mn-ea"/>
        <a:cs typeface="+mn-cs"/>
      </a:defRPr>
    </a:lvl8pPr>
    <a:lvl9pPr marL="3048610" algn="l" defTabSz="762152"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a:t>
            </a:fld>
            <a:endParaRPr lang="zh-CN" altLang="en-US" dirty="0"/>
          </a:p>
        </p:txBody>
      </p:sp>
    </p:spTree>
    <p:extLst>
      <p:ext uri="{BB962C8B-B14F-4D97-AF65-F5344CB8AC3E}">
        <p14:creationId xmlns:p14="http://schemas.microsoft.com/office/powerpoint/2010/main" val="4222683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4613" y="1039485"/>
            <a:ext cx="8098949" cy="2211294"/>
          </a:xfrm>
        </p:spPr>
        <p:txBody>
          <a:bodyPr anchor="b"/>
          <a:lstStyle>
            <a:lvl1pPr algn="ctr">
              <a:defRPr sz="5557"/>
            </a:lvl1pPr>
          </a:lstStyle>
          <a:p>
            <a:r>
              <a:rPr lang="en-US"/>
              <a:t>Click to edit Master title style</a:t>
            </a:r>
            <a:endParaRPr lang="en-US" dirty="0"/>
          </a:p>
        </p:txBody>
      </p:sp>
      <p:sp>
        <p:nvSpPr>
          <p:cNvPr id="3" name="Subtitle 2"/>
          <p:cNvSpPr>
            <a:spLocks noGrp="1"/>
          </p:cNvSpPr>
          <p:nvPr>
            <p:ph type="subTitle" idx="1"/>
          </p:nvPr>
        </p:nvSpPr>
        <p:spPr>
          <a:xfrm>
            <a:off x="1191022" y="3336055"/>
            <a:ext cx="7146131" cy="1533496"/>
          </a:xfrm>
        </p:spPr>
        <p:txBody>
          <a:bodyPr/>
          <a:lstStyle>
            <a:lvl1pPr marL="0" indent="0" algn="ctr">
              <a:buNone/>
              <a:defRPr sz="2223"/>
            </a:lvl1pPr>
            <a:lvl2pPr marL="423459" indent="0" algn="ctr">
              <a:buNone/>
              <a:defRPr sz="1852"/>
            </a:lvl2pPr>
            <a:lvl3pPr marL="846917" indent="0" algn="ctr">
              <a:buNone/>
              <a:defRPr sz="1667"/>
            </a:lvl3pPr>
            <a:lvl4pPr marL="1270376" indent="0" algn="ctr">
              <a:buNone/>
              <a:defRPr sz="1482"/>
            </a:lvl4pPr>
            <a:lvl5pPr marL="1693835" indent="0" algn="ctr">
              <a:buNone/>
              <a:defRPr sz="1482"/>
            </a:lvl5pPr>
            <a:lvl6pPr marL="2117293" indent="0" algn="ctr">
              <a:buNone/>
              <a:defRPr sz="1482"/>
            </a:lvl6pPr>
            <a:lvl7pPr marL="2540752" indent="0" algn="ctr">
              <a:buNone/>
              <a:defRPr sz="1482"/>
            </a:lvl7pPr>
            <a:lvl8pPr marL="2964210" indent="0" algn="ctr">
              <a:buNone/>
              <a:defRPr sz="1482"/>
            </a:lvl8pPr>
            <a:lvl9pPr marL="3387669" indent="0" algn="ctr">
              <a:buNone/>
              <a:defRPr sz="148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1EDF91-0AF9-44CB-922B-5F0BD5AAB1A2}"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550310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EDF91-0AF9-44CB-922B-5F0BD5AAB1A2}"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2680622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8601" y="338163"/>
            <a:ext cx="2054513" cy="53826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55063" y="338163"/>
            <a:ext cx="6044436" cy="53826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EDF91-0AF9-44CB-922B-5F0BD5AAB1A2}"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3352174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270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EDF91-0AF9-44CB-922B-5F0BD5AAB1A2}"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186171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0100" y="1583488"/>
            <a:ext cx="8218051" cy="2642084"/>
          </a:xfrm>
        </p:spPr>
        <p:txBody>
          <a:bodyPr anchor="b"/>
          <a:lstStyle>
            <a:lvl1pPr>
              <a:defRPr sz="5557"/>
            </a:lvl1pPr>
          </a:lstStyle>
          <a:p>
            <a:r>
              <a:rPr lang="en-US"/>
              <a:t>Click to edit Master title style</a:t>
            </a:r>
            <a:endParaRPr lang="en-US" dirty="0"/>
          </a:p>
        </p:txBody>
      </p:sp>
      <p:sp>
        <p:nvSpPr>
          <p:cNvPr id="3" name="Text Placeholder 2"/>
          <p:cNvSpPr>
            <a:spLocks noGrp="1"/>
          </p:cNvSpPr>
          <p:nvPr>
            <p:ph type="body" idx="1"/>
          </p:nvPr>
        </p:nvSpPr>
        <p:spPr>
          <a:xfrm>
            <a:off x="650100" y="4250567"/>
            <a:ext cx="8218051" cy="1389409"/>
          </a:xfrm>
        </p:spPr>
        <p:txBody>
          <a:bodyPr/>
          <a:lstStyle>
            <a:lvl1pPr marL="0" indent="0">
              <a:buNone/>
              <a:defRPr sz="2223">
                <a:solidFill>
                  <a:schemeClr val="tx1"/>
                </a:solidFill>
              </a:defRPr>
            </a:lvl1pPr>
            <a:lvl2pPr marL="423459" indent="0">
              <a:buNone/>
              <a:defRPr sz="1852">
                <a:solidFill>
                  <a:schemeClr val="tx1">
                    <a:tint val="75000"/>
                  </a:schemeClr>
                </a:solidFill>
              </a:defRPr>
            </a:lvl2pPr>
            <a:lvl3pPr marL="846917" indent="0">
              <a:buNone/>
              <a:defRPr sz="1667">
                <a:solidFill>
                  <a:schemeClr val="tx1">
                    <a:tint val="75000"/>
                  </a:schemeClr>
                </a:solidFill>
              </a:defRPr>
            </a:lvl3pPr>
            <a:lvl4pPr marL="1270376" indent="0">
              <a:buNone/>
              <a:defRPr sz="1482">
                <a:solidFill>
                  <a:schemeClr val="tx1">
                    <a:tint val="75000"/>
                  </a:schemeClr>
                </a:solidFill>
              </a:defRPr>
            </a:lvl4pPr>
            <a:lvl5pPr marL="1693835" indent="0">
              <a:buNone/>
              <a:defRPr sz="1482">
                <a:solidFill>
                  <a:schemeClr val="tx1">
                    <a:tint val="75000"/>
                  </a:schemeClr>
                </a:solidFill>
              </a:defRPr>
            </a:lvl5pPr>
            <a:lvl6pPr marL="2117293" indent="0">
              <a:buNone/>
              <a:defRPr sz="1482">
                <a:solidFill>
                  <a:schemeClr val="tx1">
                    <a:tint val="75000"/>
                  </a:schemeClr>
                </a:solidFill>
              </a:defRPr>
            </a:lvl6pPr>
            <a:lvl7pPr marL="2540752" indent="0">
              <a:buNone/>
              <a:defRPr sz="1482">
                <a:solidFill>
                  <a:schemeClr val="tx1">
                    <a:tint val="75000"/>
                  </a:schemeClr>
                </a:solidFill>
              </a:defRPr>
            </a:lvl7pPr>
            <a:lvl8pPr marL="2964210" indent="0">
              <a:buNone/>
              <a:defRPr sz="1482">
                <a:solidFill>
                  <a:schemeClr val="tx1">
                    <a:tint val="75000"/>
                  </a:schemeClr>
                </a:solidFill>
              </a:defRPr>
            </a:lvl8pPr>
            <a:lvl9pPr marL="3387669" indent="0">
              <a:buNone/>
              <a:defRPr sz="148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1EDF91-0AF9-44CB-922B-5F0BD5AAB1A2}" type="datetimeFigureOut">
              <a:rPr lang="en-GB" smtClean="0"/>
              <a:t>04/12/2024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32798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55062" y="1690816"/>
            <a:ext cx="4049474" cy="403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23639" y="1690816"/>
            <a:ext cx="4049474" cy="403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1EDF91-0AF9-44CB-922B-5F0BD5AAB1A2}"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1877876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6303" y="338165"/>
            <a:ext cx="8218051" cy="122768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56304" y="1557022"/>
            <a:ext cx="4030864" cy="763072"/>
          </a:xfrm>
        </p:spPr>
        <p:txBody>
          <a:bodyPr anchor="b"/>
          <a:lstStyle>
            <a:lvl1pPr marL="0" indent="0">
              <a:buNone/>
              <a:defRPr sz="2223" b="1"/>
            </a:lvl1pPr>
            <a:lvl2pPr marL="423459" indent="0">
              <a:buNone/>
              <a:defRPr sz="1852" b="1"/>
            </a:lvl2pPr>
            <a:lvl3pPr marL="846917" indent="0">
              <a:buNone/>
              <a:defRPr sz="1667" b="1"/>
            </a:lvl3pPr>
            <a:lvl4pPr marL="1270376" indent="0">
              <a:buNone/>
              <a:defRPr sz="1482" b="1"/>
            </a:lvl4pPr>
            <a:lvl5pPr marL="1693835" indent="0">
              <a:buNone/>
              <a:defRPr sz="1482" b="1"/>
            </a:lvl5pPr>
            <a:lvl6pPr marL="2117293" indent="0">
              <a:buNone/>
              <a:defRPr sz="1482" b="1"/>
            </a:lvl6pPr>
            <a:lvl7pPr marL="2540752" indent="0">
              <a:buNone/>
              <a:defRPr sz="1482" b="1"/>
            </a:lvl7pPr>
            <a:lvl8pPr marL="2964210" indent="0">
              <a:buNone/>
              <a:defRPr sz="1482" b="1"/>
            </a:lvl8pPr>
            <a:lvl9pPr marL="3387669" indent="0">
              <a:buNone/>
              <a:defRPr sz="1482" b="1"/>
            </a:lvl9pPr>
          </a:lstStyle>
          <a:p>
            <a:pPr lvl="0"/>
            <a:r>
              <a:rPr lang="en-US"/>
              <a:t>Click to edit Master text styles</a:t>
            </a:r>
          </a:p>
        </p:txBody>
      </p:sp>
      <p:sp>
        <p:nvSpPr>
          <p:cNvPr id="4" name="Content Placeholder 3"/>
          <p:cNvSpPr>
            <a:spLocks noGrp="1"/>
          </p:cNvSpPr>
          <p:nvPr>
            <p:ph sz="half" idx="2"/>
          </p:nvPr>
        </p:nvSpPr>
        <p:spPr>
          <a:xfrm>
            <a:off x="656304" y="2320094"/>
            <a:ext cx="4030864" cy="3412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3639" y="1557022"/>
            <a:ext cx="4050715" cy="763072"/>
          </a:xfrm>
        </p:spPr>
        <p:txBody>
          <a:bodyPr anchor="b"/>
          <a:lstStyle>
            <a:lvl1pPr marL="0" indent="0">
              <a:buNone/>
              <a:defRPr sz="2223" b="1"/>
            </a:lvl1pPr>
            <a:lvl2pPr marL="423459" indent="0">
              <a:buNone/>
              <a:defRPr sz="1852" b="1"/>
            </a:lvl2pPr>
            <a:lvl3pPr marL="846917" indent="0">
              <a:buNone/>
              <a:defRPr sz="1667" b="1"/>
            </a:lvl3pPr>
            <a:lvl4pPr marL="1270376" indent="0">
              <a:buNone/>
              <a:defRPr sz="1482" b="1"/>
            </a:lvl4pPr>
            <a:lvl5pPr marL="1693835" indent="0">
              <a:buNone/>
              <a:defRPr sz="1482" b="1"/>
            </a:lvl5pPr>
            <a:lvl6pPr marL="2117293" indent="0">
              <a:buNone/>
              <a:defRPr sz="1482" b="1"/>
            </a:lvl6pPr>
            <a:lvl7pPr marL="2540752" indent="0">
              <a:buNone/>
              <a:defRPr sz="1482" b="1"/>
            </a:lvl7pPr>
            <a:lvl8pPr marL="2964210" indent="0">
              <a:buNone/>
              <a:defRPr sz="1482" b="1"/>
            </a:lvl8pPr>
            <a:lvl9pPr marL="3387669" indent="0">
              <a:buNone/>
              <a:defRPr sz="1482" b="1"/>
            </a:lvl9pPr>
          </a:lstStyle>
          <a:p>
            <a:pPr lvl="0"/>
            <a:r>
              <a:rPr lang="en-US"/>
              <a:t>Click to edit Master text styles</a:t>
            </a:r>
          </a:p>
        </p:txBody>
      </p:sp>
      <p:sp>
        <p:nvSpPr>
          <p:cNvPr id="6" name="Content Placeholder 5"/>
          <p:cNvSpPr>
            <a:spLocks noGrp="1"/>
          </p:cNvSpPr>
          <p:nvPr>
            <p:ph sz="quarter" idx="4"/>
          </p:nvPr>
        </p:nvSpPr>
        <p:spPr>
          <a:xfrm>
            <a:off x="4823639" y="2320094"/>
            <a:ext cx="4050715" cy="34125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1EDF91-0AF9-44CB-922B-5F0BD5AAB1A2}" type="datetimeFigureOut">
              <a:rPr lang="en-GB" smtClean="0"/>
              <a:t>04/12/2024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3408186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1EDF91-0AF9-44CB-922B-5F0BD5AAB1A2}" type="datetimeFigureOut">
              <a:rPr lang="en-GB" smtClean="0"/>
              <a:t>04/12/2024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3113021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EDF91-0AF9-44CB-922B-5F0BD5AAB1A2}" type="datetimeFigureOut">
              <a:rPr lang="en-GB" smtClean="0"/>
              <a:t>04/12/2024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1991296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6303" y="423439"/>
            <a:ext cx="3073084" cy="1482037"/>
          </a:xfrm>
        </p:spPr>
        <p:txBody>
          <a:bodyPr anchor="b"/>
          <a:lstStyle>
            <a:lvl1pPr>
              <a:defRPr sz="2964"/>
            </a:lvl1pPr>
          </a:lstStyle>
          <a:p>
            <a:r>
              <a:rPr lang="en-US"/>
              <a:t>Click to edit Master title style</a:t>
            </a:r>
            <a:endParaRPr lang="en-US" dirty="0"/>
          </a:p>
        </p:txBody>
      </p:sp>
      <p:sp>
        <p:nvSpPr>
          <p:cNvPr id="3" name="Content Placeholder 2"/>
          <p:cNvSpPr>
            <a:spLocks noGrp="1"/>
          </p:cNvSpPr>
          <p:nvPr>
            <p:ph idx="1"/>
          </p:nvPr>
        </p:nvSpPr>
        <p:spPr>
          <a:xfrm>
            <a:off x="4050715" y="914513"/>
            <a:ext cx="4823639" cy="4513744"/>
          </a:xfrm>
        </p:spPr>
        <p:txBody>
          <a:bodyPr/>
          <a:lstStyle>
            <a:lvl1pPr>
              <a:defRPr sz="2964"/>
            </a:lvl1pPr>
            <a:lvl2pPr>
              <a:defRPr sz="2593"/>
            </a:lvl2pPr>
            <a:lvl3pPr>
              <a:defRPr sz="2223"/>
            </a:lvl3pPr>
            <a:lvl4pPr>
              <a:defRPr sz="1852"/>
            </a:lvl4pPr>
            <a:lvl5pPr>
              <a:defRPr sz="1852"/>
            </a:lvl5pPr>
            <a:lvl6pPr>
              <a:defRPr sz="1852"/>
            </a:lvl6pPr>
            <a:lvl7pPr>
              <a:defRPr sz="1852"/>
            </a:lvl7pPr>
            <a:lvl8pPr>
              <a:defRPr sz="1852"/>
            </a:lvl8pPr>
            <a:lvl9pPr>
              <a:defRPr sz="18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56303" y="1905476"/>
            <a:ext cx="3073084" cy="3530131"/>
          </a:xfrm>
        </p:spPr>
        <p:txBody>
          <a:bodyPr/>
          <a:lstStyle>
            <a:lvl1pPr marL="0" indent="0">
              <a:buNone/>
              <a:defRPr sz="1482"/>
            </a:lvl1pPr>
            <a:lvl2pPr marL="423459" indent="0">
              <a:buNone/>
              <a:defRPr sz="1297"/>
            </a:lvl2pPr>
            <a:lvl3pPr marL="846917" indent="0">
              <a:buNone/>
              <a:defRPr sz="1111"/>
            </a:lvl3pPr>
            <a:lvl4pPr marL="1270376" indent="0">
              <a:buNone/>
              <a:defRPr sz="926"/>
            </a:lvl4pPr>
            <a:lvl5pPr marL="1693835" indent="0">
              <a:buNone/>
              <a:defRPr sz="926"/>
            </a:lvl5pPr>
            <a:lvl6pPr marL="2117293" indent="0">
              <a:buNone/>
              <a:defRPr sz="926"/>
            </a:lvl6pPr>
            <a:lvl7pPr marL="2540752" indent="0">
              <a:buNone/>
              <a:defRPr sz="926"/>
            </a:lvl7pPr>
            <a:lvl8pPr marL="2964210" indent="0">
              <a:buNone/>
              <a:defRPr sz="926"/>
            </a:lvl8pPr>
            <a:lvl9pPr marL="3387669" indent="0">
              <a:buNone/>
              <a:defRPr sz="926"/>
            </a:lvl9pPr>
          </a:lstStyle>
          <a:p>
            <a:pPr lvl="0"/>
            <a:r>
              <a:rPr lang="en-US"/>
              <a:t>Click to edit Master text styles</a:t>
            </a:r>
          </a:p>
        </p:txBody>
      </p:sp>
      <p:sp>
        <p:nvSpPr>
          <p:cNvPr id="5" name="Date Placeholder 4"/>
          <p:cNvSpPr>
            <a:spLocks noGrp="1"/>
          </p:cNvSpPr>
          <p:nvPr>
            <p:ph type="dt" sz="half" idx="10"/>
          </p:nvPr>
        </p:nvSpPr>
        <p:spPr/>
        <p:txBody>
          <a:bodyPr/>
          <a:lstStyle/>
          <a:p>
            <a:fld id="{311EDF91-0AF9-44CB-922B-5F0BD5AAB1A2}"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2317022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6303" y="423439"/>
            <a:ext cx="3073084" cy="1482037"/>
          </a:xfrm>
        </p:spPr>
        <p:txBody>
          <a:bodyPr anchor="b"/>
          <a:lstStyle>
            <a:lvl1pPr>
              <a:defRPr sz="2964"/>
            </a:lvl1pPr>
          </a:lstStyle>
          <a:p>
            <a:r>
              <a:rPr lang="en-US"/>
              <a:t>Click to edit Master title style</a:t>
            </a:r>
            <a:endParaRPr lang="en-US" dirty="0"/>
          </a:p>
        </p:txBody>
      </p:sp>
      <p:sp>
        <p:nvSpPr>
          <p:cNvPr id="3" name="Picture Placeholder 2"/>
          <p:cNvSpPr>
            <a:spLocks noGrp="1" noChangeAspect="1"/>
          </p:cNvSpPr>
          <p:nvPr>
            <p:ph type="pic" idx="1"/>
          </p:nvPr>
        </p:nvSpPr>
        <p:spPr>
          <a:xfrm>
            <a:off x="4050715" y="914513"/>
            <a:ext cx="4823639" cy="4513744"/>
          </a:xfrm>
        </p:spPr>
        <p:txBody>
          <a:bodyPr anchor="t"/>
          <a:lstStyle>
            <a:lvl1pPr marL="0" indent="0">
              <a:buNone/>
              <a:defRPr sz="2964"/>
            </a:lvl1pPr>
            <a:lvl2pPr marL="423459" indent="0">
              <a:buNone/>
              <a:defRPr sz="2593"/>
            </a:lvl2pPr>
            <a:lvl3pPr marL="846917" indent="0">
              <a:buNone/>
              <a:defRPr sz="2223"/>
            </a:lvl3pPr>
            <a:lvl4pPr marL="1270376" indent="0">
              <a:buNone/>
              <a:defRPr sz="1852"/>
            </a:lvl4pPr>
            <a:lvl5pPr marL="1693835" indent="0">
              <a:buNone/>
              <a:defRPr sz="1852"/>
            </a:lvl5pPr>
            <a:lvl6pPr marL="2117293" indent="0">
              <a:buNone/>
              <a:defRPr sz="1852"/>
            </a:lvl6pPr>
            <a:lvl7pPr marL="2540752" indent="0">
              <a:buNone/>
              <a:defRPr sz="1852"/>
            </a:lvl7pPr>
            <a:lvl8pPr marL="2964210" indent="0">
              <a:buNone/>
              <a:defRPr sz="1852"/>
            </a:lvl8pPr>
            <a:lvl9pPr marL="3387669" indent="0">
              <a:buNone/>
              <a:defRPr sz="1852"/>
            </a:lvl9pPr>
          </a:lstStyle>
          <a:p>
            <a:r>
              <a:rPr lang="en-US"/>
              <a:t>Click icon to add picture</a:t>
            </a:r>
            <a:endParaRPr lang="en-US" dirty="0"/>
          </a:p>
        </p:txBody>
      </p:sp>
      <p:sp>
        <p:nvSpPr>
          <p:cNvPr id="4" name="Text Placeholder 3"/>
          <p:cNvSpPr>
            <a:spLocks noGrp="1"/>
          </p:cNvSpPr>
          <p:nvPr>
            <p:ph type="body" sz="half" idx="2"/>
          </p:nvPr>
        </p:nvSpPr>
        <p:spPr>
          <a:xfrm>
            <a:off x="656303" y="1905476"/>
            <a:ext cx="3073084" cy="3530131"/>
          </a:xfrm>
        </p:spPr>
        <p:txBody>
          <a:bodyPr/>
          <a:lstStyle>
            <a:lvl1pPr marL="0" indent="0">
              <a:buNone/>
              <a:defRPr sz="1482"/>
            </a:lvl1pPr>
            <a:lvl2pPr marL="423459" indent="0">
              <a:buNone/>
              <a:defRPr sz="1297"/>
            </a:lvl2pPr>
            <a:lvl3pPr marL="846917" indent="0">
              <a:buNone/>
              <a:defRPr sz="1111"/>
            </a:lvl3pPr>
            <a:lvl4pPr marL="1270376" indent="0">
              <a:buNone/>
              <a:defRPr sz="926"/>
            </a:lvl4pPr>
            <a:lvl5pPr marL="1693835" indent="0">
              <a:buNone/>
              <a:defRPr sz="926"/>
            </a:lvl5pPr>
            <a:lvl6pPr marL="2117293" indent="0">
              <a:buNone/>
              <a:defRPr sz="926"/>
            </a:lvl6pPr>
            <a:lvl7pPr marL="2540752" indent="0">
              <a:buNone/>
              <a:defRPr sz="926"/>
            </a:lvl7pPr>
            <a:lvl8pPr marL="2964210" indent="0">
              <a:buNone/>
              <a:defRPr sz="926"/>
            </a:lvl8pPr>
            <a:lvl9pPr marL="3387669" indent="0">
              <a:buNone/>
              <a:defRPr sz="926"/>
            </a:lvl9pPr>
          </a:lstStyle>
          <a:p>
            <a:pPr lvl="0"/>
            <a:r>
              <a:rPr lang="en-US"/>
              <a:t>Click to edit Master text styles</a:t>
            </a:r>
          </a:p>
        </p:txBody>
      </p:sp>
      <p:sp>
        <p:nvSpPr>
          <p:cNvPr id="5" name="Date Placeholder 4"/>
          <p:cNvSpPr>
            <a:spLocks noGrp="1"/>
          </p:cNvSpPr>
          <p:nvPr>
            <p:ph type="dt" sz="half" idx="10"/>
          </p:nvPr>
        </p:nvSpPr>
        <p:spPr/>
        <p:txBody>
          <a:bodyPr/>
          <a:lstStyle/>
          <a:p>
            <a:fld id="{311EDF91-0AF9-44CB-922B-5F0BD5AAB1A2}" type="datetimeFigureOut">
              <a:rPr lang="en-GB" smtClean="0"/>
              <a:t>04/12/2024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908B5E-224B-465A-81AF-57A9F2F33673}" type="slidenum">
              <a:rPr lang="en-GB" smtClean="0"/>
              <a:t>‹#›</a:t>
            </a:fld>
            <a:endParaRPr lang="en-GB"/>
          </a:p>
        </p:txBody>
      </p:sp>
    </p:spTree>
    <p:extLst>
      <p:ext uri="{BB962C8B-B14F-4D97-AF65-F5344CB8AC3E}">
        <p14:creationId xmlns:p14="http://schemas.microsoft.com/office/powerpoint/2010/main" val="51033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062" y="338165"/>
            <a:ext cx="8218051" cy="12276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55062" y="1690816"/>
            <a:ext cx="8218051" cy="4030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062" y="5886983"/>
            <a:ext cx="2143839" cy="338163"/>
          </a:xfrm>
          <a:prstGeom prst="rect">
            <a:avLst/>
          </a:prstGeom>
        </p:spPr>
        <p:txBody>
          <a:bodyPr vert="horz" lIns="91440" tIns="45720" rIns="91440" bIns="45720" rtlCol="0" anchor="ctr"/>
          <a:lstStyle>
            <a:lvl1pPr algn="l">
              <a:defRPr sz="1111">
                <a:solidFill>
                  <a:schemeClr val="tx1">
                    <a:tint val="75000"/>
                  </a:schemeClr>
                </a:solidFill>
              </a:defRPr>
            </a:lvl1pPr>
          </a:lstStyle>
          <a:p>
            <a:fld id="{311EDF91-0AF9-44CB-922B-5F0BD5AAB1A2}" type="datetimeFigureOut">
              <a:rPr lang="en-GB" smtClean="0"/>
              <a:t>04/12/2024</a:t>
            </a:fld>
            <a:endParaRPr lang="en-GB"/>
          </a:p>
        </p:txBody>
      </p:sp>
      <p:sp>
        <p:nvSpPr>
          <p:cNvPr id="5" name="Footer Placeholder 4"/>
          <p:cNvSpPr>
            <a:spLocks noGrp="1"/>
          </p:cNvSpPr>
          <p:nvPr>
            <p:ph type="ftr" sz="quarter" idx="3"/>
          </p:nvPr>
        </p:nvSpPr>
        <p:spPr>
          <a:xfrm>
            <a:off x="3156208" y="5886983"/>
            <a:ext cx="3215759" cy="338163"/>
          </a:xfrm>
          <a:prstGeom prst="rect">
            <a:avLst/>
          </a:prstGeom>
        </p:spPr>
        <p:txBody>
          <a:bodyPr vert="horz" lIns="91440" tIns="45720" rIns="91440" bIns="45720" rtlCol="0" anchor="ctr"/>
          <a:lstStyle>
            <a:lvl1pPr algn="ctr">
              <a:defRPr sz="111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729274" y="5886983"/>
            <a:ext cx="2143839" cy="338163"/>
          </a:xfrm>
          <a:prstGeom prst="rect">
            <a:avLst/>
          </a:prstGeom>
        </p:spPr>
        <p:txBody>
          <a:bodyPr vert="horz" lIns="91440" tIns="45720" rIns="91440" bIns="45720" rtlCol="0" anchor="ctr"/>
          <a:lstStyle>
            <a:lvl1pPr algn="r">
              <a:defRPr sz="1111">
                <a:solidFill>
                  <a:schemeClr val="tx1">
                    <a:tint val="75000"/>
                  </a:schemeClr>
                </a:solidFill>
              </a:defRPr>
            </a:lvl1pPr>
          </a:lstStyle>
          <a:p>
            <a:fld id="{FD908B5E-224B-465A-81AF-57A9F2F33673}" type="slidenum">
              <a:rPr lang="en-GB" smtClean="0"/>
              <a:t>‹#›</a:t>
            </a:fld>
            <a:endParaRPr lang="en-GB"/>
          </a:p>
        </p:txBody>
      </p:sp>
    </p:spTree>
    <p:extLst>
      <p:ext uri="{BB962C8B-B14F-4D97-AF65-F5344CB8AC3E}">
        <p14:creationId xmlns:p14="http://schemas.microsoft.com/office/powerpoint/2010/main" val="32416310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Lst>
  <p:txStyles>
    <p:titleStyle>
      <a:lvl1pPr algn="l" defTabSz="846917" rtl="0" eaLnBrk="1" latinLnBrk="0" hangingPunct="1">
        <a:lnSpc>
          <a:spcPct val="90000"/>
        </a:lnSpc>
        <a:spcBef>
          <a:spcPct val="0"/>
        </a:spcBef>
        <a:buNone/>
        <a:defRPr sz="4075" kern="1200">
          <a:solidFill>
            <a:schemeClr val="tx1"/>
          </a:solidFill>
          <a:latin typeface="+mj-lt"/>
          <a:ea typeface="+mj-ea"/>
          <a:cs typeface="+mj-cs"/>
        </a:defRPr>
      </a:lvl1pPr>
    </p:titleStyle>
    <p:bodyStyle>
      <a:lvl1pPr marL="211729" indent="-211729" algn="l" defTabSz="846917" rtl="0" eaLnBrk="1" latinLnBrk="0" hangingPunct="1">
        <a:lnSpc>
          <a:spcPct val="90000"/>
        </a:lnSpc>
        <a:spcBef>
          <a:spcPts val="926"/>
        </a:spcBef>
        <a:buFont typeface="Arial" panose="020B0604020202020204" pitchFamily="34" charset="0"/>
        <a:buChar char="•"/>
        <a:defRPr sz="2593" kern="1200">
          <a:solidFill>
            <a:schemeClr val="tx1"/>
          </a:solidFill>
          <a:latin typeface="+mn-lt"/>
          <a:ea typeface="+mn-ea"/>
          <a:cs typeface="+mn-cs"/>
        </a:defRPr>
      </a:lvl1pPr>
      <a:lvl2pPr marL="635188" indent="-211729" algn="l" defTabSz="846917" rtl="0" eaLnBrk="1" latinLnBrk="0" hangingPunct="1">
        <a:lnSpc>
          <a:spcPct val="90000"/>
        </a:lnSpc>
        <a:spcBef>
          <a:spcPts val="463"/>
        </a:spcBef>
        <a:buFont typeface="Arial" panose="020B0604020202020204" pitchFamily="34" charset="0"/>
        <a:buChar char="•"/>
        <a:defRPr sz="2223" kern="1200">
          <a:solidFill>
            <a:schemeClr val="tx1"/>
          </a:solidFill>
          <a:latin typeface="+mn-lt"/>
          <a:ea typeface="+mn-ea"/>
          <a:cs typeface="+mn-cs"/>
        </a:defRPr>
      </a:lvl2pPr>
      <a:lvl3pPr marL="1058647" indent="-211729" algn="l" defTabSz="846917" rtl="0" eaLnBrk="1" latinLnBrk="0" hangingPunct="1">
        <a:lnSpc>
          <a:spcPct val="90000"/>
        </a:lnSpc>
        <a:spcBef>
          <a:spcPts val="463"/>
        </a:spcBef>
        <a:buFont typeface="Arial" panose="020B0604020202020204" pitchFamily="34" charset="0"/>
        <a:buChar char="•"/>
        <a:defRPr sz="1852" kern="1200">
          <a:solidFill>
            <a:schemeClr val="tx1"/>
          </a:solidFill>
          <a:latin typeface="+mn-lt"/>
          <a:ea typeface="+mn-ea"/>
          <a:cs typeface="+mn-cs"/>
        </a:defRPr>
      </a:lvl3pPr>
      <a:lvl4pPr marL="1482105" indent="-211729" algn="l" defTabSz="846917"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4pPr>
      <a:lvl5pPr marL="1905564" indent="-211729" algn="l" defTabSz="846917"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5pPr>
      <a:lvl6pPr marL="2329023" indent="-211729" algn="l" defTabSz="846917"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6pPr>
      <a:lvl7pPr marL="2752481" indent="-211729" algn="l" defTabSz="846917"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7pPr>
      <a:lvl8pPr marL="3175940" indent="-211729" algn="l" defTabSz="846917"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8pPr>
      <a:lvl9pPr marL="3599398" indent="-211729" algn="l" defTabSz="846917"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9pPr>
    </p:bodyStyle>
    <p:otherStyle>
      <a:defPPr>
        <a:defRPr lang="en-US"/>
      </a:defPPr>
      <a:lvl1pPr marL="0" algn="l" defTabSz="846917" rtl="0" eaLnBrk="1" latinLnBrk="0" hangingPunct="1">
        <a:defRPr sz="1667" kern="1200">
          <a:solidFill>
            <a:schemeClr val="tx1"/>
          </a:solidFill>
          <a:latin typeface="+mn-lt"/>
          <a:ea typeface="+mn-ea"/>
          <a:cs typeface="+mn-cs"/>
        </a:defRPr>
      </a:lvl1pPr>
      <a:lvl2pPr marL="423459" algn="l" defTabSz="846917" rtl="0" eaLnBrk="1" latinLnBrk="0" hangingPunct="1">
        <a:defRPr sz="1667" kern="1200">
          <a:solidFill>
            <a:schemeClr val="tx1"/>
          </a:solidFill>
          <a:latin typeface="+mn-lt"/>
          <a:ea typeface="+mn-ea"/>
          <a:cs typeface="+mn-cs"/>
        </a:defRPr>
      </a:lvl2pPr>
      <a:lvl3pPr marL="846917" algn="l" defTabSz="846917" rtl="0" eaLnBrk="1" latinLnBrk="0" hangingPunct="1">
        <a:defRPr sz="1667" kern="1200">
          <a:solidFill>
            <a:schemeClr val="tx1"/>
          </a:solidFill>
          <a:latin typeface="+mn-lt"/>
          <a:ea typeface="+mn-ea"/>
          <a:cs typeface="+mn-cs"/>
        </a:defRPr>
      </a:lvl3pPr>
      <a:lvl4pPr marL="1270376" algn="l" defTabSz="846917" rtl="0" eaLnBrk="1" latinLnBrk="0" hangingPunct="1">
        <a:defRPr sz="1667" kern="1200">
          <a:solidFill>
            <a:schemeClr val="tx1"/>
          </a:solidFill>
          <a:latin typeface="+mn-lt"/>
          <a:ea typeface="+mn-ea"/>
          <a:cs typeface="+mn-cs"/>
        </a:defRPr>
      </a:lvl4pPr>
      <a:lvl5pPr marL="1693835" algn="l" defTabSz="846917" rtl="0" eaLnBrk="1" latinLnBrk="0" hangingPunct="1">
        <a:defRPr sz="1667" kern="1200">
          <a:solidFill>
            <a:schemeClr val="tx1"/>
          </a:solidFill>
          <a:latin typeface="+mn-lt"/>
          <a:ea typeface="+mn-ea"/>
          <a:cs typeface="+mn-cs"/>
        </a:defRPr>
      </a:lvl5pPr>
      <a:lvl6pPr marL="2117293" algn="l" defTabSz="846917" rtl="0" eaLnBrk="1" latinLnBrk="0" hangingPunct="1">
        <a:defRPr sz="1667" kern="1200">
          <a:solidFill>
            <a:schemeClr val="tx1"/>
          </a:solidFill>
          <a:latin typeface="+mn-lt"/>
          <a:ea typeface="+mn-ea"/>
          <a:cs typeface="+mn-cs"/>
        </a:defRPr>
      </a:lvl6pPr>
      <a:lvl7pPr marL="2540752" algn="l" defTabSz="846917" rtl="0" eaLnBrk="1" latinLnBrk="0" hangingPunct="1">
        <a:defRPr sz="1667" kern="1200">
          <a:solidFill>
            <a:schemeClr val="tx1"/>
          </a:solidFill>
          <a:latin typeface="+mn-lt"/>
          <a:ea typeface="+mn-ea"/>
          <a:cs typeface="+mn-cs"/>
        </a:defRPr>
      </a:lvl7pPr>
      <a:lvl8pPr marL="2964210" algn="l" defTabSz="846917" rtl="0" eaLnBrk="1" latinLnBrk="0" hangingPunct="1">
        <a:defRPr sz="1667" kern="1200">
          <a:solidFill>
            <a:schemeClr val="tx1"/>
          </a:solidFill>
          <a:latin typeface="+mn-lt"/>
          <a:ea typeface="+mn-ea"/>
          <a:cs typeface="+mn-cs"/>
        </a:defRPr>
      </a:lvl8pPr>
      <a:lvl9pPr marL="3387669" algn="l" defTabSz="846917" rtl="0" eaLnBrk="1" latinLnBrk="0" hangingPunct="1">
        <a:defRPr sz="16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DD770-35CC-4D84-BAA2-124E75734383}"/>
              </a:ext>
            </a:extLst>
          </p:cNvPr>
          <p:cNvSpPr>
            <a:spLocks noGrp="1"/>
          </p:cNvSpPr>
          <p:nvPr>
            <p:ph type="title"/>
          </p:nvPr>
        </p:nvSpPr>
        <p:spPr/>
        <p:txBody>
          <a:bodyPr/>
          <a:lstStyle/>
          <a:p>
            <a:r>
              <a:rPr lang="ar-SA" dirty="0"/>
              <a:t> </a:t>
            </a:r>
            <a:endParaRPr lang="en-GB" dirty="0"/>
          </a:p>
        </p:txBody>
      </p:sp>
      <p:sp>
        <p:nvSpPr>
          <p:cNvPr id="3" name="Content Placeholder 2">
            <a:extLst>
              <a:ext uri="{FF2B5EF4-FFF2-40B4-BE49-F238E27FC236}">
                <a16:creationId xmlns:a16="http://schemas.microsoft.com/office/drawing/2014/main" id="{F6AD48A0-40D4-4B7D-91BD-6062BE34F72E}"/>
              </a:ext>
            </a:extLst>
          </p:cNvPr>
          <p:cNvSpPr>
            <a:spLocks noGrp="1"/>
          </p:cNvSpPr>
          <p:nvPr>
            <p:ph idx="1"/>
          </p:nvPr>
        </p:nvSpPr>
        <p:spPr/>
        <p:txBody>
          <a:bodyPr/>
          <a:lstStyle/>
          <a:p>
            <a:r>
              <a:rPr lang="ar-SA" dirty="0"/>
              <a:t> </a:t>
            </a:r>
            <a:endParaRPr lang="en-GB" dirty="0"/>
          </a:p>
        </p:txBody>
      </p:sp>
    </p:spTree>
    <p:extLst>
      <p:ext uri="{BB962C8B-B14F-4D97-AF65-F5344CB8AC3E}">
        <p14:creationId xmlns:p14="http://schemas.microsoft.com/office/powerpoint/2010/main" val="600474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F72D6-FC54-481C-BB5C-C2DBA0293BD5}"/>
              </a:ext>
            </a:extLst>
          </p:cNvPr>
          <p:cNvSpPr>
            <a:spLocks noGrp="1"/>
          </p:cNvSpPr>
          <p:nvPr>
            <p:ph type="title"/>
          </p:nvPr>
        </p:nvSpPr>
        <p:spPr>
          <a:xfrm>
            <a:off x="655062" y="401665"/>
            <a:ext cx="8218051" cy="1227680"/>
          </a:xfrm>
        </p:spPr>
        <p:txBody>
          <a:bodyPr>
            <a:normAutofit/>
          </a:bodyPr>
          <a:lstStyle/>
          <a:p>
            <a:pPr algn="r" rtl="1"/>
            <a:r>
              <a:rPr lang="ar-SA" sz="2400" b="1" kern="100" dirty="0">
                <a:solidFill>
                  <a:schemeClr val="accent4">
                    <a:lumMod val="50000"/>
                  </a:schemeClr>
                </a:solidFill>
                <a:effectLst/>
                <a:latin typeface="Aptos"/>
                <a:ea typeface="Aptos"/>
                <a:cs typeface="Arial" panose="020B0604020202020204" pitchFamily="34" charset="0"/>
              </a:rPr>
              <a:t># الوحدة الثانية: اللجان شبه القضائية في المملكة العربية السعودية </a:t>
            </a:r>
            <a:r>
              <a:rPr lang="en-US" sz="2400" b="1" kern="100" dirty="0">
                <a:solidFill>
                  <a:schemeClr val="accent4">
                    <a:lumMod val="50000"/>
                  </a:schemeClr>
                </a:solidFill>
                <a:effectLst/>
                <a:latin typeface="Segoe UI Emoji" panose="020B0502040204020203" pitchFamily="34" charset="0"/>
                <a:ea typeface="Aptos"/>
                <a:cs typeface="Segoe UI Emoji" panose="020B0502040204020203" pitchFamily="34" charset="0"/>
              </a:rPr>
              <a:t>🏛️</a:t>
            </a:r>
            <a:endParaRPr lang="en-GB" sz="4800" dirty="0">
              <a:solidFill>
                <a:schemeClr val="accent4">
                  <a:lumMod val="50000"/>
                </a:schemeClr>
              </a:solidFill>
            </a:endParaRPr>
          </a:p>
        </p:txBody>
      </p:sp>
      <p:sp>
        <p:nvSpPr>
          <p:cNvPr id="3" name="Content Placeholder 2">
            <a:extLst>
              <a:ext uri="{FF2B5EF4-FFF2-40B4-BE49-F238E27FC236}">
                <a16:creationId xmlns:a16="http://schemas.microsoft.com/office/drawing/2014/main" id="{24FEABD4-590A-4F1F-94AD-92B9ECC7289B}"/>
              </a:ext>
            </a:extLst>
          </p:cNvPr>
          <p:cNvSpPr>
            <a:spLocks noGrp="1"/>
          </p:cNvSpPr>
          <p:nvPr>
            <p:ph idx="1"/>
          </p:nvPr>
        </p:nvSpPr>
        <p:spPr>
          <a:xfrm>
            <a:off x="3035300" y="1671766"/>
            <a:ext cx="5837813" cy="4030024"/>
          </a:xfrm>
        </p:spPr>
        <p:txBody>
          <a:bodyPr/>
          <a:lstStyle/>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مقدمة تمهيدية </a:t>
            </a:r>
            <a:r>
              <a:rPr lang="en-US" sz="1800" b="1" kern="100" dirty="0">
                <a:effectLst/>
                <a:latin typeface="Segoe UI Emoji" panose="020B0502040204020203" pitchFamily="34" charset="0"/>
                <a:ea typeface="Aptos"/>
                <a:cs typeface="Segoe UI Emoji" panose="020B0502040204020203" pitchFamily="34" charset="0"/>
              </a:rPr>
              <a:t>👋</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عزيزي المتدرب، مرحباً بك في الوحدة الثانية من برنامجك التدريبي! بعد أن تعرفت على المحاكم في الوحدة الأولى، ستكتشف معنا الآن عالماً متخصصاً من العدالة - عالم اللجان شبه القضائية</a:t>
            </a:r>
            <a:r>
              <a:rPr lang="en-US" sz="1800" b="1" kern="100" dirty="0">
                <a:effectLst/>
                <a:latin typeface="Aptos"/>
                <a:ea typeface="Aptos"/>
                <a:cs typeface="Arial" panose="020B0604020202020204" pitchFamily="34" charset="0"/>
              </a:rPr>
              <a:t>.</a:t>
            </a:r>
            <a:endParaRPr lang="ar-SA" sz="1800" b="1"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en-US" sz="1800" b="1" kern="100" dirty="0">
                <a:effectLst/>
                <a:latin typeface="Segoe UI Emoji" panose="020B0502040204020203" pitchFamily="34" charset="0"/>
                <a:ea typeface="Aptos"/>
                <a:cs typeface="Segoe UI Emoji" panose="020B0502040204020203" pitchFamily="34" charset="0"/>
              </a:rPr>
              <a:t>🔄</a:t>
            </a:r>
            <a:r>
              <a:rPr lang="en-US" sz="1800" b="1" kern="100" dirty="0">
                <a:effectLst/>
                <a:latin typeface="Aptos"/>
                <a:ea typeface="Aptos"/>
                <a:cs typeface="Arial" panose="020B0604020202020204" pitchFamily="34" charset="0"/>
              </a:rPr>
              <a:t> </a:t>
            </a:r>
            <a:r>
              <a:rPr lang="ar-SA" sz="1800" b="1" kern="100" dirty="0">
                <a:effectLst/>
                <a:latin typeface="Aptos"/>
                <a:ea typeface="Aptos"/>
                <a:cs typeface="Arial" panose="020B0604020202020204" pitchFamily="34" charset="0"/>
              </a:rPr>
              <a:t>الربط مع الوحدات</a:t>
            </a:r>
            <a:endParaRPr lang="en-GB" sz="1800" kern="100" dirty="0">
              <a:effectLst/>
              <a:latin typeface="Aptos"/>
              <a:ea typeface="Aptos"/>
              <a:cs typeface="Arial" panose="020B0604020202020204" pitchFamily="34" charset="0"/>
            </a:endParaRPr>
          </a:p>
          <a:p>
            <a:pPr marL="0" marR="0" lvl="0" indent="0" algn="r" rtl="1">
              <a:lnSpc>
                <a:spcPct val="115000"/>
              </a:lnSpc>
              <a:spcBef>
                <a:spcPts val="0"/>
              </a:spcBef>
              <a:spcAft>
                <a:spcPts val="0"/>
              </a:spcAft>
              <a:buSzPts val="1000"/>
              <a:buNone/>
              <a:tabLst>
                <a:tab pos="457200" algn="l"/>
              </a:tabLst>
            </a:pPr>
            <a:r>
              <a:rPr lang="ar-SA" sz="1800" b="1" kern="100" dirty="0">
                <a:effectLst/>
                <a:latin typeface="Aptos"/>
                <a:ea typeface="Aptos"/>
                <a:cs typeface="Arial" panose="020B0604020202020204" pitchFamily="34" charset="0"/>
              </a:rPr>
              <a:t>موقعك الآن</a:t>
            </a:r>
            <a:r>
              <a:rPr lang="en-US" sz="1800" b="1" kern="100" dirty="0">
                <a:effectLst/>
                <a:latin typeface="Aptos"/>
                <a:ea typeface="Aptos"/>
                <a:cs typeface="Arial" panose="020B0604020202020204" pitchFamily="34" charset="0"/>
              </a:rPr>
              <a:t>: </a:t>
            </a:r>
            <a:r>
              <a:rPr lang="ar-SA" sz="1800" kern="100" dirty="0">
                <a:effectLst/>
                <a:latin typeface="Aptos"/>
                <a:ea typeface="Aptos"/>
                <a:cs typeface="Arial" panose="020B0604020202020204" pitchFamily="34" charset="0"/>
              </a:rPr>
              <a:t>تتعلم عن الركن الثالث من النظام العدلي السعودي</a:t>
            </a:r>
            <a:endParaRPr lang="en-GB" sz="1800" kern="100" dirty="0">
              <a:effectLst/>
              <a:latin typeface="Aptos"/>
              <a:ea typeface="Aptos"/>
              <a:cs typeface="Arial" panose="020B0604020202020204" pitchFamily="34" charset="0"/>
            </a:endParaRPr>
          </a:p>
          <a:p>
            <a:pPr marL="0" marR="0" lvl="0" indent="0" algn="r" rtl="1">
              <a:lnSpc>
                <a:spcPct val="115000"/>
              </a:lnSpc>
              <a:spcBef>
                <a:spcPts val="0"/>
              </a:spcBef>
              <a:spcAft>
                <a:spcPts val="0"/>
              </a:spcAft>
              <a:buSzPts val="1000"/>
              <a:buNone/>
              <a:tabLst>
                <a:tab pos="457200" algn="l"/>
              </a:tabLst>
            </a:pPr>
            <a:r>
              <a:rPr lang="ar-SA" sz="1800" b="1" kern="100" dirty="0">
                <a:effectLst/>
                <a:latin typeface="Aptos"/>
                <a:ea typeface="Aptos"/>
                <a:cs typeface="Arial" panose="020B0604020202020204" pitchFamily="34" charset="0"/>
              </a:rPr>
              <a:t>ما سبق</a:t>
            </a:r>
            <a:r>
              <a:rPr lang="en-US" sz="1800" b="1" kern="100" dirty="0">
                <a:effectLst/>
                <a:latin typeface="Aptos"/>
                <a:ea typeface="Aptos"/>
                <a:cs typeface="Arial" panose="020B0604020202020204" pitchFamily="34" charset="0"/>
              </a:rPr>
              <a:t>: </a:t>
            </a:r>
            <a:r>
              <a:rPr lang="ar-SA" sz="1800" kern="100" dirty="0">
                <a:effectLst/>
                <a:latin typeface="Aptos"/>
                <a:ea typeface="Aptos"/>
                <a:cs typeface="Arial" panose="020B0604020202020204" pitchFamily="34" charset="0"/>
              </a:rPr>
              <a:t>هيكل المحاكم واختصاصاتها</a:t>
            </a:r>
            <a:endParaRPr lang="en-GB" sz="1800" kern="100" dirty="0">
              <a:effectLst/>
              <a:latin typeface="Aptos"/>
              <a:ea typeface="Aptos"/>
              <a:cs typeface="Arial" panose="020B0604020202020204" pitchFamily="34" charset="0"/>
            </a:endParaRPr>
          </a:p>
          <a:p>
            <a:pPr marL="0" marR="0" lvl="0" indent="0" algn="r" rtl="1">
              <a:lnSpc>
                <a:spcPct val="115000"/>
              </a:lnSpc>
              <a:spcBef>
                <a:spcPts val="0"/>
              </a:spcBef>
              <a:spcAft>
                <a:spcPts val="0"/>
              </a:spcAft>
              <a:buSzPts val="1000"/>
              <a:buNone/>
              <a:tabLst>
                <a:tab pos="457200" algn="l"/>
              </a:tabLst>
            </a:pPr>
            <a:r>
              <a:rPr lang="ar-SA" sz="1800" b="1" kern="100" dirty="0">
                <a:effectLst/>
                <a:latin typeface="Aptos"/>
                <a:ea typeface="Aptos"/>
                <a:cs typeface="Arial" panose="020B0604020202020204" pitchFamily="34" charset="0"/>
              </a:rPr>
              <a:t>ما سيأتي</a:t>
            </a:r>
            <a:r>
              <a:rPr lang="en-US" sz="1800" b="1" kern="100" dirty="0">
                <a:effectLst/>
                <a:latin typeface="Aptos"/>
                <a:ea typeface="Aptos"/>
                <a:cs typeface="Arial" panose="020B0604020202020204" pitchFamily="34" charset="0"/>
              </a:rPr>
              <a:t>: </a:t>
            </a:r>
            <a:r>
              <a:rPr lang="ar-SA" sz="1800" kern="100" dirty="0">
                <a:effectLst/>
                <a:latin typeface="Aptos"/>
                <a:ea typeface="Aptos"/>
                <a:cs typeface="Arial" panose="020B0604020202020204" pitchFamily="34" charset="0"/>
              </a:rPr>
              <a:t>كيفية التعامل مع تنازع الاختصاص</a:t>
            </a:r>
            <a:endParaRPr lang="en-GB" sz="1800" kern="100" dirty="0">
              <a:effectLst/>
              <a:latin typeface="Aptos"/>
              <a:ea typeface="Aptos"/>
              <a:cs typeface="Arial" panose="020B0604020202020204" pitchFamily="34" charset="0"/>
            </a:endParaRPr>
          </a:p>
          <a:p>
            <a:pPr marL="0" indent="0" algn="r" rtl="1">
              <a:buNone/>
            </a:pPr>
            <a:endParaRPr lang="en-GB" dirty="0"/>
          </a:p>
        </p:txBody>
      </p:sp>
    </p:spTree>
    <p:extLst>
      <p:ext uri="{BB962C8B-B14F-4D97-AF65-F5344CB8AC3E}">
        <p14:creationId xmlns:p14="http://schemas.microsoft.com/office/powerpoint/2010/main" val="1252047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淘宝店chenying0907出品 1"/>
          <p:cNvSpPr/>
          <p:nvPr/>
        </p:nvSpPr>
        <p:spPr>
          <a:xfrm>
            <a:off x="670280" y="2672550"/>
            <a:ext cx="1482868" cy="1483061"/>
          </a:xfrm>
          <a:prstGeom prst="ellipse">
            <a:avLst/>
          </a:prstGeom>
          <a:gradFill flip="none" rotWithShape="1">
            <a:gsLst>
              <a:gs pos="0">
                <a:srgbClr val="D5B521"/>
              </a:gs>
              <a:gs pos="48000">
                <a:srgbClr val="EDDA87"/>
              </a:gs>
              <a:gs pos="100000">
                <a:srgbClr val="AF8432"/>
              </a:gs>
            </a:gsLst>
            <a:path path="circle">
              <a:fillToRect l="100000" t="100000"/>
            </a:path>
            <a:tileRect r="-100000" b="-10000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endParaRPr lang="zh-CN" altLang="en-US" sz="1407" dirty="0">
              <a:cs typeface="+mn-ea"/>
              <a:sym typeface="+mn-lt"/>
            </a:endParaRPr>
          </a:p>
        </p:txBody>
      </p:sp>
      <p:grpSp>
        <p:nvGrpSpPr>
          <p:cNvPr id="3" name="淘宝店chenying0907出品 2"/>
          <p:cNvGrpSpPr/>
          <p:nvPr/>
        </p:nvGrpSpPr>
        <p:grpSpPr>
          <a:xfrm>
            <a:off x="1839172" y="3229018"/>
            <a:ext cx="1274612" cy="383963"/>
            <a:chOff x="3838575" y="2712368"/>
            <a:chExt cx="1604974" cy="368530"/>
          </a:xfrm>
        </p:grpSpPr>
        <p:cxnSp>
          <p:nvCxnSpPr>
            <p:cNvPr id="4" name="淘宝店chenying0907出品 3"/>
            <p:cNvCxnSpPr/>
            <p:nvPr/>
          </p:nvCxnSpPr>
          <p:spPr>
            <a:xfrm>
              <a:off x="3838575" y="2892218"/>
              <a:ext cx="59318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淘宝店chenying0907出品 4"/>
            <p:cNvCxnSpPr/>
            <p:nvPr/>
          </p:nvCxnSpPr>
          <p:spPr>
            <a:xfrm>
              <a:off x="4952634" y="2911353"/>
              <a:ext cx="49091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淘宝店chenying0907出品 5"/>
            <p:cNvCxnSpPr/>
            <p:nvPr/>
          </p:nvCxnSpPr>
          <p:spPr>
            <a:xfrm flipV="1">
              <a:off x="4405565" y="2712368"/>
              <a:ext cx="186017" cy="1894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淘宝店chenying0907出品 6"/>
            <p:cNvCxnSpPr/>
            <p:nvPr/>
          </p:nvCxnSpPr>
          <p:spPr>
            <a:xfrm flipV="1">
              <a:off x="4807526" y="2899283"/>
              <a:ext cx="171299" cy="17447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淘宝店chenying0907出品 7"/>
            <p:cNvCxnSpPr/>
            <p:nvPr/>
          </p:nvCxnSpPr>
          <p:spPr>
            <a:xfrm flipH="1" flipV="1">
              <a:off x="4543202" y="2717130"/>
              <a:ext cx="316707" cy="3637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淘宝店chenying0907出品 8"/>
          <p:cNvGrpSpPr/>
          <p:nvPr/>
        </p:nvGrpSpPr>
        <p:grpSpPr>
          <a:xfrm>
            <a:off x="2906433" y="1975416"/>
            <a:ext cx="2965172" cy="2965559"/>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flip="none" rotWithShape="1">
              <a:gsLst>
                <a:gs pos="0">
                  <a:srgbClr val="D5B521"/>
                </a:gs>
                <a:gs pos="48000">
                  <a:srgbClr val="EDDA87"/>
                </a:gs>
                <a:gs pos="100000">
                  <a:srgbClr val="AF8432"/>
                </a:gs>
              </a:gsLst>
              <a:path path="circle">
                <a:fillToRect l="100000" t="100000"/>
              </a:path>
              <a:tileRect r="-100000" b="-10000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endParaRPr lang="zh-CN" altLang="en-US" sz="1407">
                <a:cs typeface="+mn-ea"/>
                <a:sym typeface="+mn-lt"/>
              </a:endParaRPr>
            </a:p>
          </p:txBody>
        </p:sp>
        <p:sp>
          <p:nvSpPr>
            <p:cNvPr id="11" name="淘宝店chenying0907出品 10"/>
            <p:cNvSpPr/>
            <p:nvPr/>
          </p:nvSpPr>
          <p:spPr>
            <a:xfrm>
              <a:off x="392112" y="760412"/>
              <a:ext cx="3825874" cy="3825874"/>
            </a:xfrm>
            <a:prstGeom prst="ellipse">
              <a:avLst/>
            </a:prstGeom>
            <a:gradFill flip="none" rotWithShape="1">
              <a:gsLst>
                <a:gs pos="0">
                  <a:srgbClr val="D5B521"/>
                </a:gs>
                <a:gs pos="48000">
                  <a:srgbClr val="EDDA87"/>
                </a:gs>
                <a:gs pos="100000">
                  <a:srgbClr val="AF8432"/>
                </a:gs>
              </a:gsLst>
              <a:path path="circle">
                <a:fillToRect l="100000" t="100000"/>
              </a:path>
              <a:tileRect r="-100000" b="-100000"/>
            </a:gra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5260" tIns="47630" rIns="95260" bIns="47630" rtlCol="0" anchor="ctr"/>
            <a:lstStyle/>
            <a:p>
              <a:pPr algn="ctr"/>
              <a:endParaRPr lang="zh-CN" altLang="en-US" sz="1407">
                <a:cs typeface="+mn-ea"/>
                <a:sym typeface="+mn-lt"/>
              </a:endParaRPr>
            </a:p>
          </p:txBody>
        </p:sp>
      </p:grpSp>
      <p:grpSp>
        <p:nvGrpSpPr>
          <p:cNvPr id="12" name="淘宝店chenying0907出品 11"/>
          <p:cNvGrpSpPr/>
          <p:nvPr/>
        </p:nvGrpSpPr>
        <p:grpSpPr>
          <a:xfrm>
            <a:off x="4914116" y="2005627"/>
            <a:ext cx="649946" cy="650031"/>
            <a:chOff x="304800" y="673100"/>
            <a:chExt cx="4000500" cy="4000500"/>
          </a:xfrm>
          <a:gradFill>
            <a:gsLst>
              <a:gs pos="79000">
                <a:srgbClr val="9E9E9E"/>
              </a:gs>
              <a:gs pos="0">
                <a:srgbClr val="EBEBEB"/>
              </a:gs>
              <a:gs pos="100000">
                <a:srgbClr val="9F9F9F"/>
              </a:gs>
            </a:gsLst>
            <a:path path="circle">
              <a:fillToRect l="100000" t="100000"/>
            </a:path>
          </a:gradFill>
          <a:effectLst>
            <a:outerShdw blurRad="317500" dist="1905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9" b="1">
                <a:solidFill>
                  <a:schemeClr val="tx2"/>
                </a:solidFill>
                <a:cs typeface="+mn-ea"/>
                <a:sym typeface="+mn-lt"/>
              </a:endParaRPr>
            </a:p>
          </p:txBody>
        </p:sp>
        <p:sp>
          <p:nvSpPr>
            <p:cNvPr id="14" name="淘宝店chenying0907出品 13"/>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79" b="1" dirty="0">
                  <a:solidFill>
                    <a:schemeClr val="bg1"/>
                  </a:solidFill>
                  <a:cs typeface="+mn-ea"/>
                  <a:sym typeface="+mn-lt"/>
                </a:rPr>
                <a:t>1</a:t>
              </a:r>
              <a:endParaRPr lang="zh-CN" altLang="en-US" sz="2579" b="1" dirty="0">
                <a:solidFill>
                  <a:schemeClr val="bg1"/>
                </a:solidFill>
                <a:cs typeface="+mn-ea"/>
                <a:sym typeface="+mn-lt"/>
              </a:endParaRPr>
            </a:p>
          </p:txBody>
        </p:sp>
      </p:grpSp>
      <p:sp>
        <p:nvSpPr>
          <p:cNvPr id="21" name="TextBox 20"/>
          <p:cNvSpPr txBox="1"/>
          <p:nvPr/>
        </p:nvSpPr>
        <p:spPr>
          <a:xfrm>
            <a:off x="1189699" y="3152080"/>
            <a:ext cx="444032" cy="505010"/>
          </a:xfrm>
          <a:prstGeom prst="rect">
            <a:avLst/>
          </a:prstGeom>
          <a:noFill/>
        </p:spPr>
        <p:txBody>
          <a:bodyPr wrap="none" lIns="0" tIns="0" rIns="0" bIns="0" rtlCol="0">
            <a:spAutoFit/>
          </a:bodyPr>
          <a:lstStyle/>
          <a:p>
            <a:pPr algn="ctr"/>
            <a:r>
              <a:rPr lang="ar-SA" altLang="zh-CN" sz="1641" b="1" dirty="0">
                <a:solidFill>
                  <a:schemeClr val="bg1"/>
                </a:solidFill>
                <a:cs typeface="+mn-ea"/>
                <a:sym typeface="+mn-lt"/>
              </a:rPr>
              <a:t>الوحدة</a:t>
            </a:r>
          </a:p>
          <a:p>
            <a:pPr algn="ctr"/>
            <a:r>
              <a:rPr lang="ar-SA" altLang="zh-CN" sz="1641" b="1" dirty="0">
                <a:solidFill>
                  <a:schemeClr val="bg1"/>
                </a:solidFill>
                <a:cs typeface="+mn-ea"/>
                <a:sym typeface="+mn-lt"/>
              </a:rPr>
              <a:t>الثانية</a:t>
            </a:r>
            <a:endParaRPr lang="en-US" altLang="zh-CN" sz="1641" b="1" dirty="0">
              <a:solidFill>
                <a:schemeClr val="bg1"/>
              </a:solidFill>
              <a:cs typeface="+mn-ea"/>
              <a:sym typeface="+mn-lt"/>
            </a:endParaRPr>
          </a:p>
        </p:txBody>
      </p:sp>
      <p:sp>
        <p:nvSpPr>
          <p:cNvPr id="22" name="TextBox 21"/>
          <p:cNvSpPr txBox="1"/>
          <p:nvPr/>
        </p:nvSpPr>
        <p:spPr>
          <a:xfrm>
            <a:off x="5847264" y="2168407"/>
            <a:ext cx="2292446" cy="276999"/>
          </a:xfrm>
          <a:prstGeom prst="rect">
            <a:avLst/>
          </a:prstGeom>
          <a:noFill/>
        </p:spPr>
        <p:txBody>
          <a:bodyPr wrap="square" lIns="0" tIns="0" rIns="0" bIns="0" rtlCol="0">
            <a:spAutoFit/>
          </a:bodyPr>
          <a:lstStyle/>
          <a:p>
            <a:pPr lvl="0" rtl="1"/>
            <a:r>
              <a:rPr lang="ar-SA" dirty="0">
                <a:solidFill>
                  <a:schemeClr val="tx1">
                    <a:lumMod val="65000"/>
                    <a:lumOff val="35000"/>
                  </a:schemeClr>
                </a:solidFill>
              </a:rPr>
              <a:t>فهم طبيعة اللجان شبه القضائية</a:t>
            </a:r>
            <a:endParaRPr lang="en-GB" dirty="0">
              <a:solidFill>
                <a:schemeClr val="tx1">
                  <a:lumMod val="65000"/>
                  <a:lumOff val="35000"/>
                </a:schemeClr>
              </a:solidFill>
            </a:endParaRPr>
          </a:p>
        </p:txBody>
      </p:sp>
      <p:sp>
        <p:nvSpPr>
          <p:cNvPr id="23" name="TextBox 22"/>
          <p:cNvSpPr txBox="1"/>
          <p:nvPr/>
        </p:nvSpPr>
        <p:spPr>
          <a:xfrm>
            <a:off x="6297346" y="3264730"/>
            <a:ext cx="2687903" cy="276999"/>
          </a:xfrm>
          <a:prstGeom prst="rect">
            <a:avLst/>
          </a:prstGeom>
          <a:noFill/>
        </p:spPr>
        <p:txBody>
          <a:bodyPr wrap="square" lIns="0" tIns="0" rIns="0" bIns="0" rtlCol="0">
            <a:spAutoFit/>
          </a:bodyPr>
          <a:lstStyle/>
          <a:p>
            <a:pPr lvl="0" rtl="1"/>
            <a:r>
              <a:rPr lang="ar-SA" dirty="0">
                <a:solidFill>
                  <a:schemeClr val="tx1">
                    <a:lumMod val="65000"/>
                    <a:lumOff val="35000"/>
                  </a:schemeClr>
                </a:solidFill>
              </a:rPr>
              <a:t>إتقان تحديد اللجنة المختصة بكل نزاع</a:t>
            </a:r>
            <a:endParaRPr lang="en-GB" dirty="0">
              <a:solidFill>
                <a:schemeClr val="tx1">
                  <a:lumMod val="65000"/>
                  <a:lumOff val="35000"/>
                </a:schemeClr>
              </a:solidFill>
            </a:endParaRPr>
          </a:p>
        </p:txBody>
      </p:sp>
      <p:sp>
        <p:nvSpPr>
          <p:cNvPr id="24" name="TextBox 23"/>
          <p:cNvSpPr txBox="1"/>
          <p:nvPr/>
        </p:nvSpPr>
        <p:spPr>
          <a:xfrm>
            <a:off x="5806751" y="4462455"/>
            <a:ext cx="2641119" cy="276999"/>
          </a:xfrm>
          <a:prstGeom prst="rect">
            <a:avLst/>
          </a:prstGeom>
          <a:noFill/>
        </p:spPr>
        <p:txBody>
          <a:bodyPr wrap="square" lIns="0" tIns="0" rIns="0" bIns="0" rtlCol="0">
            <a:spAutoFit/>
          </a:bodyPr>
          <a:lstStyle/>
          <a:p>
            <a:pPr rtl="1"/>
            <a:r>
              <a:rPr lang="ar-SA" dirty="0">
                <a:solidFill>
                  <a:schemeClr val="tx1">
                    <a:lumMod val="65000"/>
                    <a:lumOff val="35000"/>
                  </a:schemeClr>
                </a:solidFill>
              </a:rPr>
              <a:t>اكتساب مهارة التعامل مع هذه اللجان</a:t>
            </a:r>
            <a:endParaRPr lang="en-GB" dirty="0">
              <a:solidFill>
                <a:schemeClr val="tx1">
                  <a:lumMod val="65000"/>
                  <a:lumOff val="35000"/>
                </a:schemeClr>
              </a:solidFill>
            </a:endParaRPr>
          </a:p>
        </p:txBody>
      </p:sp>
      <p:sp>
        <p:nvSpPr>
          <p:cNvPr id="25" name="TextBox 24"/>
          <p:cNvSpPr txBox="1"/>
          <p:nvPr/>
        </p:nvSpPr>
        <p:spPr>
          <a:xfrm>
            <a:off x="3476393" y="3137081"/>
            <a:ext cx="1825249" cy="553998"/>
          </a:xfrm>
          <a:prstGeom prst="rect">
            <a:avLst/>
          </a:prstGeom>
          <a:noFill/>
        </p:spPr>
        <p:txBody>
          <a:bodyPr wrap="square" lIns="0" tIns="0" rIns="0" bIns="0" rtlCol="0">
            <a:spAutoFit/>
          </a:bodyPr>
          <a:lstStyle/>
          <a:p>
            <a:pPr algn="ctr" rtl="1"/>
            <a:r>
              <a:rPr lang="en-US" b="1" dirty="0"/>
              <a:t>🎯 </a:t>
            </a:r>
            <a:r>
              <a:rPr lang="ar-SA" b="1" dirty="0">
                <a:solidFill>
                  <a:schemeClr val="accent4">
                    <a:lumMod val="50000"/>
                  </a:schemeClr>
                </a:solidFill>
              </a:rPr>
              <a:t>ماذا ستتعلم في هذه الوحدة؟</a:t>
            </a:r>
            <a:endParaRPr lang="en-GB" dirty="0">
              <a:solidFill>
                <a:schemeClr val="accent4">
                  <a:lumMod val="50000"/>
                </a:schemeClr>
              </a:solidFill>
            </a:endParaRPr>
          </a:p>
        </p:txBody>
      </p:sp>
      <p:grpSp>
        <p:nvGrpSpPr>
          <p:cNvPr id="30" name="淘宝店chenying0907出品 11">
            <a:extLst>
              <a:ext uri="{FF2B5EF4-FFF2-40B4-BE49-F238E27FC236}">
                <a16:creationId xmlns:a16="http://schemas.microsoft.com/office/drawing/2014/main" id="{9AADDE66-C797-4E70-B21F-46A99E0C0A84}"/>
              </a:ext>
            </a:extLst>
          </p:cNvPr>
          <p:cNvGrpSpPr/>
          <p:nvPr/>
        </p:nvGrpSpPr>
        <p:grpSpPr>
          <a:xfrm>
            <a:off x="5481779" y="3079622"/>
            <a:ext cx="649946" cy="650031"/>
            <a:chOff x="304800" y="673100"/>
            <a:chExt cx="4000500" cy="4000500"/>
          </a:xfrm>
          <a:gradFill>
            <a:gsLst>
              <a:gs pos="0">
                <a:srgbClr val="9E9E9E"/>
              </a:gs>
              <a:gs pos="17000">
                <a:srgbClr val="EBEBEB"/>
              </a:gs>
              <a:gs pos="100000">
                <a:srgbClr val="9F9F9F"/>
              </a:gs>
            </a:gsLst>
            <a:path path="circle">
              <a:fillToRect l="100000" t="100000"/>
            </a:path>
          </a:gradFill>
          <a:effectLst>
            <a:outerShdw blurRad="317500" dist="190500" dir="8100000" algn="tr" rotWithShape="0">
              <a:prstClr val="black">
                <a:alpha val="50000"/>
              </a:prstClr>
            </a:outerShdw>
          </a:effectLst>
        </p:grpSpPr>
        <p:sp>
          <p:nvSpPr>
            <p:cNvPr id="31" name="同心圆 12">
              <a:extLst>
                <a:ext uri="{FF2B5EF4-FFF2-40B4-BE49-F238E27FC236}">
                  <a16:creationId xmlns:a16="http://schemas.microsoft.com/office/drawing/2014/main" id="{1326AE9A-560E-4083-BE8A-B564BA499308}"/>
                </a:ext>
              </a:extLst>
            </p:cNvPr>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9" b="1">
                <a:solidFill>
                  <a:schemeClr val="tx2"/>
                </a:solidFill>
                <a:cs typeface="+mn-ea"/>
                <a:sym typeface="+mn-lt"/>
              </a:endParaRPr>
            </a:p>
          </p:txBody>
        </p:sp>
        <p:sp>
          <p:nvSpPr>
            <p:cNvPr id="32" name="淘宝店chenying0907出品 13">
              <a:extLst>
                <a:ext uri="{FF2B5EF4-FFF2-40B4-BE49-F238E27FC236}">
                  <a16:creationId xmlns:a16="http://schemas.microsoft.com/office/drawing/2014/main" id="{A2B32878-2676-4F72-94EC-3673966DC571}"/>
                </a:ext>
              </a:extLst>
            </p:cNvPr>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79" b="1" dirty="0">
                  <a:solidFill>
                    <a:schemeClr val="bg1"/>
                  </a:solidFill>
                  <a:cs typeface="+mn-ea"/>
                  <a:sym typeface="+mn-lt"/>
                </a:rPr>
                <a:t>2</a:t>
              </a:r>
              <a:endParaRPr lang="zh-CN" altLang="en-US" sz="2579" b="1" dirty="0">
                <a:solidFill>
                  <a:schemeClr val="bg1"/>
                </a:solidFill>
                <a:cs typeface="+mn-ea"/>
                <a:sym typeface="+mn-lt"/>
              </a:endParaRPr>
            </a:p>
          </p:txBody>
        </p:sp>
      </p:grpSp>
      <p:grpSp>
        <p:nvGrpSpPr>
          <p:cNvPr id="33" name="淘宝店chenying0907出品 11">
            <a:extLst>
              <a:ext uri="{FF2B5EF4-FFF2-40B4-BE49-F238E27FC236}">
                <a16:creationId xmlns:a16="http://schemas.microsoft.com/office/drawing/2014/main" id="{00A67C56-3711-4AD0-804B-2D1FC83C9033}"/>
              </a:ext>
            </a:extLst>
          </p:cNvPr>
          <p:cNvGrpSpPr/>
          <p:nvPr/>
        </p:nvGrpSpPr>
        <p:grpSpPr>
          <a:xfrm>
            <a:off x="4814954" y="4229627"/>
            <a:ext cx="649946" cy="650031"/>
            <a:chOff x="304800" y="673100"/>
            <a:chExt cx="4000500" cy="4000500"/>
          </a:xfrm>
          <a:gradFill>
            <a:gsLst>
              <a:gs pos="0">
                <a:srgbClr val="9E9E9E"/>
              </a:gs>
              <a:gs pos="17000">
                <a:srgbClr val="EBEBEB"/>
              </a:gs>
              <a:gs pos="100000">
                <a:srgbClr val="9F9F9F"/>
              </a:gs>
            </a:gsLst>
            <a:path path="circle">
              <a:fillToRect l="100000" t="100000"/>
            </a:path>
          </a:gradFill>
          <a:effectLst>
            <a:outerShdw blurRad="317500" dist="190500" dir="8100000" algn="tr" rotWithShape="0">
              <a:prstClr val="black">
                <a:alpha val="50000"/>
              </a:prstClr>
            </a:outerShdw>
          </a:effectLst>
        </p:grpSpPr>
        <p:sp>
          <p:nvSpPr>
            <p:cNvPr id="34" name="同心圆 12">
              <a:extLst>
                <a:ext uri="{FF2B5EF4-FFF2-40B4-BE49-F238E27FC236}">
                  <a16:creationId xmlns:a16="http://schemas.microsoft.com/office/drawing/2014/main" id="{16608D1B-EB7F-4B9A-8EF9-FB16BB17C8DA}"/>
                </a:ext>
              </a:extLst>
            </p:cNvPr>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9" b="1">
                <a:solidFill>
                  <a:schemeClr val="tx2"/>
                </a:solidFill>
                <a:cs typeface="+mn-ea"/>
                <a:sym typeface="+mn-lt"/>
              </a:endParaRPr>
            </a:p>
          </p:txBody>
        </p:sp>
        <p:sp>
          <p:nvSpPr>
            <p:cNvPr id="35" name="淘宝店chenying0907出品 13">
              <a:extLst>
                <a:ext uri="{FF2B5EF4-FFF2-40B4-BE49-F238E27FC236}">
                  <a16:creationId xmlns:a16="http://schemas.microsoft.com/office/drawing/2014/main" id="{DE9422B9-7023-469C-994C-ABA69AB3DA99}"/>
                </a:ext>
              </a:extLst>
            </p:cNvPr>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79" b="1" dirty="0">
                  <a:solidFill>
                    <a:schemeClr val="bg1"/>
                  </a:solidFill>
                  <a:cs typeface="+mn-ea"/>
                  <a:sym typeface="+mn-lt"/>
                </a:rPr>
                <a:t>3</a:t>
              </a:r>
              <a:endParaRPr lang="zh-CN" altLang="en-US" sz="2579" b="1" dirty="0">
                <a:solidFill>
                  <a:schemeClr val="bg1"/>
                </a:solidFill>
                <a:cs typeface="+mn-ea"/>
                <a:sym typeface="+mn-lt"/>
              </a:endParaRPr>
            </a:p>
          </p:txBody>
        </p:sp>
      </p:grpSp>
      <p:sp>
        <p:nvSpPr>
          <p:cNvPr id="27" name="更多资源下载：https://www.58pic.com/u/61536760">
            <a:extLst>
              <a:ext uri="{FF2B5EF4-FFF2-40B4-BE49-F238E27FC236}">
                <a16:creationId xmlns:a16="http://schemas.microsoft.com/office/drawing/2014/main" id="{4D9CD5F2-44BD-4F70-B4A4-A88387768530}"/>
              </a:ext>
            </a:extLst>
          </p:cNvPr>
          <p:cNvSpPr txBox="1"/>
          <p:nvPr/>
        </p:nvSpPr>
        <p:spPr>
          <a:xfrm>
            <a:off x="639625" y="861062"/>
            <a:ext cx="3279919" cy="429028"/>
          </a:xfrm>
          <a:prstGeom prst="rect">
            <a:avLst/>
          </a:prstGeom>
          <a:noFill/>
        </p:spPr>
        <p:txBody>
          <a:bodyPr wrap="square" rtlCol="0">
            <a:spAutoFit/>
            <a:scene3d>
              <a:camera prst="orthographicFront"/>
              <a:lightRig rig="threePt" dir="t"/>
            </a:scene3d>
            <a:sp3d contourW="12700"/>
          </a:bodyPr>
          <a:lstStyle/>
          <a:p>
            <a:pPr defTabSz="714604">
              <a:defRPr/>
            </a:pPr>
            <a:r>
              <a:rPr lang="ar-SA" altLang="zh-CN" sz="2188" b="1" dirty="0">
                <a:solidFill>
                  <a:schemeClr val="accent1"/>
                </a:solidFill>
                <a:latin typeface="思源黑体 CN Medium" panose="020B0600000000000000" pitchFamily="34" charset="-122"/>
                <a:ea typeface="思源黑体 CN Medium" panose="020B0600000000000000" pitchFamily="34" charset="-122"/>
                <a:cs typeface="+mn-ea"/>
                <a:sym typeface="+mn-lt"/>
              </a:rPr>
              <a:t> </a:t>
            </a:r>
            <a:endParaRPr lang="en-US" altLang="zh-CN" sz="2188" b="1" dirty="0">
              <a:solidFill>
                <a:schemeClr val="accent1"/>
              </a:solidFill>
              <a:latin typeface="思源黑体 CN Medium" panose="020B0600000000000000" pitchFamily="34" charset="-122"/>
              <a:ea typeface="思源黑体 CN Medium" panose="020B0600000000000000" pitchFamily="34" charset="-122"/>
              <a:cs typeface="+mn-ea"/>
              <a:sym typeface="+mn-lt"/>
            </a:endParaRPr>
          </a:p>
        </p:txBody>
      </p:sp>
    </p:spTree>
    <p:extLst>
      <p:ext uri="{BB962C8B-B14F-4D97-AF65-F5344CB8AC3E}">
        <p14:creationId xmlns:p14="http://schemas.microsoft.com/office/powerpoint/2010/main" val="2016069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1000"/>
                                </p:stCondLst>
                                <p:childTnLst>
                                  <p:par>
                                    <p:cTn id="19" presetID="2" presetClass="entr" presetSubtype="1" fill="hold" nodeType="afterEffect" p14:presetBounceEnd="44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44000">
                                          <p:cBhvr additive="base">
                                            <p:cTn id="21" dur="500" fill="hold"/>
                                            <p:tgtEl>
                                              <p:spTgt spid="9"/>
                                            </p:tgtEl>
                                            <p:attrNameLst>
                                              <p:attrName>ppt_x</p:attrName>
                                            </p:attrNameLst>
                                          </p:cBhvr>
                                          <p:tavLst>
                                            <p:tav tm="0">
                                              <p:val>
                                                <p:strVal val="#ppt_x"/>
                                              </p:val>
                                            </p:tav>
                                            <p:tav tm="100000">
                                              <p:val>
                                                <p:strVal val="#ppt_x"/>
                                              </p:val>
                                            </p:tav>
                                          </p:tavLst>
                                        </p:anim>
                                        <p:anim calcmode="lin" valueType="num" p14:bounceEnd="44000">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childTnLst>
                              </p:cTn>
                            </p:par>
                            <p:par>
                              <p:cTn id="27" fill="hold">
                                <p:stCondLst>
                                  <p:cond delay="2000"/>
                                </p:stCondLst>
                                <p:childTnLst>
                                  <p:par>
                                    <p:cTn id="28" presetID="5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Scale>
                                          <p:cBhvr>
                                            <p:cTn id="30"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500" decel="50000" fill="hold">
                                              <p:stCondLst>
                                                <p:cond delay="0"/>
                                              </p:stCondLst>
                                            </p:cTn>
                                            <p:tgtEl>
                                              <p:spTgt spid="12"/>
                                            </p:tgtEl>
                                            <p:attrNameLst>
                                              <p:attrName>ppt_x</p:attrName>
                                              <p:attrName>ppt_y</p:attrName>
                                            </p:attrNameLst>
                                          </p:cBhvr>
                                        </p:animMotion>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grpId="0" nodeType="withEffect">
                                      <p:stCondLst>
                                        <p:cond delay="20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par>
                                    <p:cTn id="40" presetID="22" presetClass="entr" presetSubtype="8" fill="hold" grpId="0" nodeType="withEffect">
                                      <p:stCondLst>
                                        <p:cond delay="40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par>
                              <p:cTn id="43" fill="hold">
                                <p:stCondLst>
                                  <p:cond delay="3400"/>
                                </p:stCondLst>
                                <p:childTnLst>
                                  <p:par>
                                    <p:cTn id="44" presetID="1" presetClass="entr" presetSubtype="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par>
                              <p:cTn id="46" fill="hold">
                                <p:stCondLst>
                                  <p:cond delay="3400"/>
                                </p:stCondLst>
                                <p:childTnLst>
                                  <p:par>
                                    <p:cTn id="47" presetID="52" presetClass="entr" presetSubtype="0"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Scale>
                                          <p:cBhvr>
                                            <p:cTn id="49" dur="5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500" decel="50000" fill="hold">
                                              <p:stCondLst>
                                                <p:cond delay="0"/>
                                              </p:stCondLst>
                                            </p:cTn>
                                            <p:tgtEl>
                                              <p:spTgt spid="30"/>
                                            </p:tgtEl>
                                            <p:attrNameLst>
                                              <p:attrName>ppt_x</p:attrName>
                                              <p:attrName>ppt_y</p:attrName>
                                            </p:attrNameLst>
                                          </p:cBhvr>
                                        </p:animMotion>
                                        <p:animEffect transition="in" filter="fade">
                                          <p:cBhvr>
                                            <p:cTn id="51" dur="500"/>
                                            <p:tgtEl>
                                              <p:spTgt spid="30"/>
                                            </p:tgtEl>
                                          </p:cBhvr>
                                        </p:animEffect>
                                      </p:childTnLst>
                                    </p:cTn>
                                  </p:par>
                                </p:childTnLst>
                              </p:cTn>
                            </p:par>
                            <p:par>
                              <p:cTn id="52" fill="hold">
                                <p:stCondLst>
                                  <p:cond delay="3900"/>
                                </p:stCondLst>
                                <p:childTnLst>
                                  <p:par>
                                    <p:cTn id="53" presetID="52"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Scale>
                                          <p:cBhvr>
                                            <p:cTn id="55" dur="5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500" decel="50000" fill="hold">
                                              <p:stCondLst>
                                                <p:cond delay="0"/>
                                              </p:stCondLst>
                                            </p:cTn>
                                            <p:tgtEl>
                                              <p:spTgt spid="33"/>
                                            </p:tgtEl>
                                            <p:attrNameLst>
                                              <p:attrName>ppt_x</p:attrName>
                                              <p:attrName>ppt_y</p:attrName>
                                            </p:attrNameLst>
                                          </p:cBhvr>
                                        </p:animMotion>
                                        <p:animEffect transition="in" filter="fade">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23" grpId="0"/>
          <p:bldP spid="2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1000"/>
                                </p:stCondLst>
                                <p:childTnLst>
                                  <p:par>
                                    <p:cTn id="19" presetID="2" presetClass="entr" presetSubtype="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childTnLst>
                              </p:cTn>
                            </p:par>
                            <p:par>
                              <p:cTn id="27" fill="hold">
                                <p:stCondLst>
                                  <p:cond delay="2000"/>
                                </p:stCondLst>
                                <p:childTnLst>
                                  <p:par>
                                    <p:cTn id="28" presetID="5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Scale>
                                          <p:cBhvr>
                                            <p:cTn id="30"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500" decel="50000" fill="hold">
                                              <p:stCondLst>
                                                <p:cond delay="0"/>
                                              </p:stCondLst>
                                            </p:cTn>
                                            <p:tgtEl>
                                              <p:spTgt spid="12"/>
                                            </p:tgtEl>
                                            <p:attrNameLst>
                                              <p:attrName>ppt_x</p:attrName>
                                              <p:attrName>ppt_y</p:attrName>
                                            </p:attrNameLst>
                                          </p:cBhvr>
                                        </p:animMotion>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grpId="0" nodeType="withEffect">
                                      <p:stCondLst>
                                        <p:cond delay="20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par>
                                    <p:cTn id="40" presetID="22" presetClass="entr" presetSubtype="8" fill="hold" grpId="0" nodeType="withEffect">
                                      <p:stCondLst>
                                        <p:cond delay="40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par>
                              <p:cTn id="43" fill="hold">
                                <p:stCondLst>
                                  <p:cond delay="3400"/>
                                </p:stCondLst>
                                <p:childTnLst>
                                  <p:par>
                                    <p:cTn id="44" presetID="1" presetClass="entr" presetSubtype="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par>
                              <p:cTn id="46" fill="hold">
                                <p:stCondLst>
                                  <p:cond delay="3400"/>
                                </p:stCondLst>
                                <p:childTnLst>
                                  <p:par>
                                    <p:cTn id="47" presetID="52" presetClass="entr" presetSubtype="0"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Scale>
                                          <p:cBhvr>
                                            <p:cTn id="49" dur="5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500" decel="50000" fill="hold">
                                              <p:stCondLst>
                                                <p:cond delay="0"/>
                                              </p:stCondLst>
                                            </p:cTn>
                                            <p:tgtEl>
                                              <p:spTgt spid="30"/>
                                            </p:tgtEl>
                                            <p:attrNameLst>
                                              <p:attrName>ppt_x</p:attrName>
                                              <p:attrName>ppt_y</p:attrName>
                                            </p:attrNameLst>
                                          </p:cBhvr>
                                        </p:animMotion>
                                        <p:animEffect transition="in" filter="fade">
                                          <p:cBhvr>
                                            <p:cTn id="51" dur="500"/>
                                            <p:tgtEl>
                                              <p:spTgt spid="30"/>
                                            </p:tgtEl>
                                          </p:cBhvr>
                                        </p:animEffect>
                                      </p:childTnLst>
                                    </p:cTn>
                                  </p:par>
                                </p:childTnLst>
                              </p:cTn>
                            </p:par>
                            <p:par>
                              <p:cTn id="52" fill="hold">
                                <p:stCondLst>
                                  <p:cond delay="3900"/>
                                </p:stCondLst>
                                <p:childTnLst>
                                  <p:par>
                                    <p:cTn id="53" presetID="52" presetClass="entr" presetSubtype="0"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Scale>
                                          <p:cBhvr>
                                            <p:cTn id="55" dur="5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500" decel="50000" fill="hold">
                                              <p:stCondLst>
                                                <p:cond delay="0"/>
                                              </p:stCondLst>
                                            </p:cTn>
                                            <p:tgtEl>
                                              <p:spTgt spid="33"/>
                                            </p:tgtEl>
                                            <p:attrNameLst>
                                              <p:attrName>ppt_x</p:attrName>
                                              <p:attrName>ppt_y</p:attrName>
                                            </p:attrNameLst>
                                          </p:cBhvr>
                                        </p:animMotion>
                                        <p:animEffect transition="in" filter="fade">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23" grpId="0"/>
          <p:bldP spid="24" grpId="0"/>
          <p:bldP spid="2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A1DA-D675-403B-AE30-E98575A6B3CC}"/>
              </a:ext>
            </a:extLst>
          </p:cNvPr>
          <p:cNvSpPr>
            <a:spLocks noGrp="1"/>
          </p:cNvSpPr>
          <p:nvPr>
            <p:ph type="title"/>
          </p:nvPr>
        </p:nvSpPr>
        <p:spPr>
          <a:xfrm>
            <a:off x="655062" y="401665"/>
            <a:ext cx="8218051" cy="1227680"/>
          </a:xfrm>
        </p:spPr>
        <p:txBody>
          <a:bodyPr>
            <a:normAutofit/>
          </a:bodyPr>
          <a:lstStyle/>
          <a:p>
            <a:pPr algn="r" rtl="1"/>
            <a:r>
              <a:rPr lang="ar-SA" sz="2400" b="1" kern="100" dirty="0">
                <a:solidFill>
                  <a:schemeClr val="accent4">
                    <a:lumMod val="50000"/>
                  </a:schemeClr>
                </a:solidFill>
                <a:effectLst/>
                <a:latin typeface="Aptos"/>
                <a:ea typeface="Aptos"/>
                <a:cs typeface="Arial" panose="020B0604020202020204" pitchFamily="34" charset="0"/>
              </a:rPr>
              <a:t>المفهوم العام للجان شبه القضائية </a:t>
            </a:r>
            <a:r>
              <a:rPr lang="en-US" sz="2400" b="1" kern="100" dirty="0">
                <a:solidFill>
                  <a:schemeClr val="accent4">
                    <a:lumMod val="50000"/>
                  </a:schemeClr>
                </a:solidFill>
                <a:effectLst/>
                <a:latin typeface="Segoe UI Emoji" panose="020B0502040204020203" pitchFamily="34" charset="0"/>
                <a:ea typeface="Aptos"/>
                <a:cs typeface="Segoe UI Emoji" panose="020B0502040204020203" pitchFamily="34" charset="0"/>
              </a:rPr>
              <a:t>📚</a:t>
            </a:r>
            <a:endParaRPr lang="en-GB" sz="4800" dirty="0">
              <a:solidFill>
                <a:schemeClr val="accent4">
                  <a:lumMod val="50000"/>
                </a:schemeClr>
              </a:solidFill>
            </a:endParaRPr>
          </a:p>
        </p:txBody>
      </p:sp>
      <p:sp>
        <p:nvSpPr>
          <p:cNvPr id="3" name="Content Placeholder 2">
            <a:extLst>
              <a:ext uri="{FF2B5EF4-FFF2-40B4-BE49-F238E27FC236}">
                <a16:creationId xmlns:a16="http://schemas.microsoft.com/office/drawing/2014/main" id="{0F320404-D240-45F1-B879-8A9FE10FF4EE}"/>
              </a:ext>
            </a:extLst>
          </p:cNvPr>
          <p:cNvSpPr>
            <a:spLocks noGrp="1"/>
          </p:cNvSpPr>
          <p:nvPr>
            <p:ph idx="1"/>
          </p:nvPr>
        </p:nvSpPr>
        <p:spPr>
          <a:xfrm>
            <a:off x="655062" y="1582866"/>
            <a:ext cx="8218051" cy="4030024"/>
          </a:xfrm>
        </p:spPr>
        <p:txBody>
          <a:bodyPr/>
          <a:lstStyle/>
          <a:p>
            <a:pPr marL="0" marR="0" algn="r" rtl="1">
              <a:lnSpc>
                <a:spcPct val="115000"/>
              </a:lnSpc>
              <a:spcBef>
                <a:spcPts val="0"/>
              </a:spcBef>
              <a:spcAft>
                <a:spcPts val="0"/>
              </a:spcAft>
            </a:pPr>
            <a:r>
              <a:rPr lang="ar-SA" sz="1800" b="1" kern="100" dirty="0">
                <a:effectLst/>
                <a:latin typeface="Aptos"/>
                <a:ea typeface="Aptos"/>
                <a:cs typeface="Arial" panose="020B0604020202020204" pitchFamily="34" charset="0"/>
              </a:rPr>
              <a:t>عزيزي المتدرب، قبل أن نبدأ برحلتنا في عالم اللجان، دعنا نفهم ماهيتها</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0" marR="0" algn="r" rtl="1">
              <a:lnSpc>
                <a:spcPct val="115000"/>
              </a:lnSpc>
              <a:spcBef>
                <a:spcPts val="0"/>
              </a:spcBef>
              <a:spcAft>
                <a:spcPts val="0"/>
              </a:spcAft>
            </a:pPr>
            <a:r>
              <a:rPr lang="ar-SA" sz="1800" b="1" kern="100" dirty="0">
                <a:effectLst/>
                <a:latin typeface="Aptos"/>
                <a:ea typeface="Aptos"/>
                <a:cs typeface="Arial" panose="020B0604020202020204" pitchFamily="34" charset="0"/>
              </a:rPr>
              <a:t>ما هي اللجان شبه القضائية؟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جهات قضائية متخصصة أنشأها المنظم لنظر منازعات محددة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تتميز بالخبرة الفنية المتخصصة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تجمع بين المعرفة القانونية والخبرة الفنية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تتمتع بصلاحيات قضائية في نطاق اختصاصها</a:t>
            </a:r>
          </a:p>
          <a:p>
            <a:pPr marL="0" marR="0" lvl="0" indent="0" algn="r" rtl="1">
              <a:lnSpc>
                <a:spcPct val="115000"/>
              </a:lnSpc>
              <a:spcBef>
                <a:spcPts val="0"/>
              </a:spcBef>
              <a:spcAft>
                <a:spcPts val="0"/>
              </a:spcAft>
              <a:buSzPts val="1000"/>
              <a:buNone/>
              <a:tabLst>
                <a:tab pos="457200" algn="l"/>
              </a:tabLst>
            </a:pPr>
            <a:endParaRPr lang="en-GB" sz="1800" kern="100" dirty="0">
              <a:effectLst/>
              <a:latin typeface="Aptos"/>
              <a:ea typeface="Aptos"/>
              <a:cs typeface="Arial" panose="020B0604020202020204" pitchFamily="34" charset="0"/>
            </a:endParaRPr>
          </a:p>
          <a:p>
            <a:pPr marL="0" marR="0" algn="r" rtl="1">
              <a:lnSpc>
                <a:spcPct val="115000"/>
              </a:lnSpc>
              <a:spcBef>
                <a:spcPts val="0"/>
              </a:spcBef>
              <a:spcAft>
                <a:spcPts val="0"/>
              </a:spcAft>
            </a:pPr>
            <a:r>
              <a:rPr lang="ar-SA" sz="1800" b="1" kern="100" dirty="0">
                <a:effectLst/>
                <a:latin typeface="Aptos"/>
                <a:ea typeface="Aptos"/>
                <a:cs typeface="Arial" panose="020B0604020202020204" pitchFamily="34" charset="0"/>
              </a:rPr>
              <a:t>لماذا أنشئت هذه اللجان؟</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لتوفير قضاء متخصص في مجالات فنية دقيقة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لسرعة الفصل في المنازعات</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لتخفيف العبء عن المحاكم العامة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لتوفير خبرة متخصصة في المجالات الفنية</a:t>
            </a:r>
            <a:endParaRPr lang="en-GB" sz="1800" kern="100" dirty="0">
              <a:effectLst/>
              <a:latin typeface="Aptos"/>
              <a:ea typeface="Aptos"/>
              <a:cs typeface="Arial" panose="020B0604020202020204" pitchFamily="34" charset="0"/>
            </a:endParaRPr>
          </a:p>
          <a:p>
            <a:pPr algn="r" rtl="1"/>
            <a:endParaRPr lang="en-GB" dirty="0"/>
          </a:p>
        </p:txBody>
      </p:sp>
    </p:spTree>
    <p:extLst>
      <p:ext uri="{BB962C8B-B14F-4D97-AF65-F5344CB8AC3E}">
        <p14:creationId xmlns:p14="http://schemas.microsoft.com/office/powerpoint/2010/main" val="1019692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E340-4115-4BB3-8E03-449554C912B8}"/>
              </a:ext>
            </a:extLst>
          </p:cNvPr>
          <p:cNvSpPr>
            <a:spLocks noGrp="1"/>
          </p:cNvSpPr>
          <p:nvPr>
            <p:ph type="title"/>
          </p:nvPr>
        </p:nvSpPr>
        <p:spPr/>
        <p:txBody>
          <a:bodyPr>
            <a:normAutofit/>
          </a:bodyPr>
          <a:lstStyle/>
          <a:p>
            <a:pPr algn="r" rtl="1"/>
            <a:r>
              <a:rPr lang="ar-SA" sz="2400" b="1" kern="100" dirty="0">
                <a:solidFill>
                  <a:schemeClr val="accent4">
                    <a:lumMod val="50000"/>
                  </a:schemeClr>
                </a:solidFill>
                <a:effectLst/>
                <a:latin typeface="Aptos"/>
                <a:ea typeface="Aptos"/>
                <a:cs typeface="Arial" panose="020B0604020202020204" pitchFamily="34" charset="0"/>
              </a:rPr>
              <a:t>اللجان الرئيسية واختصاصاتها </a:t>
            </a:r>
            <a:r>
              <a:rPr lang="en-US" sz="2400" b="1" kern="100" dirty="0">
                <a:solidFill>
                  <a:schemeClr val="accent4">
                    <a:lumMod val="50000"/>
                  </a:schemeClr>
                </a:solidFill>
                <a:effectLst/>
                <a:latin typeface="Segoe UI Emoji" panose="020B0502040204020203" pitchFamily="34" charset="0"/>
                <a:ea typeface="Aptos"/>
                <a:cs typeface="Segoe UI Emoji" panose="020B0502040204020203" pitchFamily="34" charset="0"/>
              </a:rPr>
              <a:t>🔍</a:t>
            </a:r>
            <a:endParaRPr lang="en-GB" sz="4800" dirty="0">
              <a:solidFill>
                <a:schemeClr val="accent4">
                  <a:lumMod val="50000"/>
                </a:schemeClr>
              </a:solidFill>
            </a:endParaRPr>
          </a:p>
        </p:txBody>
      </p:sp>
      <p:sp>
        <p:nvSpPr>
          <p:cNvPr id="3" name="Content Placeholder 2">
            <a:extLst>
              <a:ext uri="{FF2B5EF4-FFF2-40B4-BE49-F238E27FC236}">
                <a16:creationId xmlns:a16="http://schemas.microsoft.com/office/drawing/2014/main" id="{A982F33F-389B-4AF2-B833-83115C7A3471}"/>
              </a:ext>
            </a:extLst>
          </p:cNvPr>
          <p:cNvSpPr>
            <a:spLocks noGrp="1"/>
          </p:cNvSpPr>
          <p:nvPr>
            <p:ph idx="1"/>
          </p:nvPr>
        </p:nvSpPr>
        <p:spPr>
          <a:xfrm>
            <a:off x="655062" y="1314449"/>
            <a:ext cx="8218051" cy="4813301"/>
          </a:xfrm>
        </p:spPr>
        <p:txBody>
          <a:bodyPr>
            <a:normAutofit fontScale="92500" lnSpcReduction="10000"/>
          </a:bodyPr>
          <a:lstStyle/>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لجنة المنازعات المصرفية </a:t>
            </a:r>
            <a:r>
              <a:rPr lang="en-US" sz="1800" b="1" kern="100" dirty="0">
                <a:effectLst/>
                <a:latin typeface="Segoe UI Emoji" panose="020B0502040204020203" pitchFamily="34" charset="0"/>
                <a:ea typeface="Aptos"/>
                <a:cs typeface="Segoe UI Emoji" panose="020B0502040204020203" pitchFamily="34" charset="0"/>
              </a:rPr>
              <a:t>🏦</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التعريف والأساس النظامي</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kern="100" dirty="0">
                <a:effectLst/>
                <a:latin typeface="Aptos"/>
                <a:ea typeface="Aptos"/>
                <a:cs typeface="Arial" panose="020B0604020202020204" pitchFamily="34" charset="0"/>
              </a:rPr>
              <a:t>عزيزي المتدرب، أنت الآن تتعرف على إحدى أهم اللجان شبه القضائية في المملكة. تعد لجنة المنازعات المصرفية بمثابة محكمة متخصصة في القطاع المصرفي، أنشئت لتوفير قضاء متخصص يفهم طبيعة المعاملات المصرفية المعقدة</a:t>
            </a:r>
            <a:r>
              <a:rPr lang="en-US" sz="1800"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نطاق الاختصاص</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عندما تواجه نزاعاً مصرفياً، اعلم أن اللجنة تختص بـ</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algn="r" rtl="1">
              <a:lnSpc>
                <a:spcPct val="115000"/>
              </a:lnSpc>
              <a:spcBef>
                <a:spcPts val="0"/>
              </a:spcBef>
              <a:buSzPts val="1000"/>
              <a:tabLst>
                <a:tab pos="457200" algn="l"/>
              </a:tabLst>
            </a:pPr>
            <a:r>
              <a:rPr lang="ar-SA" sz="1800" kern="100" dirty="0">
                <a:effectLst/>
                <a:latin typeface="Aptos"/>
                <a:ea typeface="Aptos"/>
                <a:cs typeface="Arial" panose="020B0604020202020204" pitchFamily="34" charset="0"/>
              </a:rPr>
              <a:t>النزاعات بين البنوك وعملائها</a:t>
            </a:r>
            <a:endParaRPr lang="en-GB" sz="1800" kern="100" dirty="0">
              <a:effectLst/>
              <a:latin typeface="Aptos"/>
              <a:ea typeface="Aptos"/>
              <a:cs typeface="Arial" panose="020B0604020202020204" pitchFamily="34" charset="0"/>
            </a:endParaRPr>
          </a:p>
          <a:p>
            <a:pPr algn="r" rtl="1">
              <a:lnSpc>
                <a:spcPct val="115000"/>
              </a:lnSpc>
              <a:spcBef>
                <a:spcPts val="0"/>
              </a:spcBef>
              <a:buSzPts val="1000"/>
              <a:tabLst>
                <a:tab pos="457200" algn="l"/>
              </a:tabLst>
            </a:pPr>
            <a:r>
              <a:rPr lang="ar-SA" sz="1800" kern="100" dirty="0">
                <a:effectLst/>
                <a:latin typeface="Aptos"/>
                <a:ea typeface="Aptos"/>
                <a:cs typeface="Arial" panose="020B0604020202020204" pitchFamily="34" charset="0"/>
              </a:rPr>
              <a:t>الخلافات حول الحسابات المصرفية</a:t>
            </a:r>
            <a:endParaRPr lang="en-GB" sz="1800" kern="100" dirty="0">
              <a:effectLst/>
              <a:latin typeface="Aptos"/>
              <a:ea typeface="Aptos"/>
              <a:cs typeface="Arial" panose="020B0604020202020204" pitchFamily="34" charset="0"/>
            </a:endParaRPr>
          </a:p>
          <a:p>
            <a:pPr algn="r" rtl="1">
              <a:lnSpc>
                <a:spcPct val="115000"/>
              </a:lnSpc>
              <a:spcBef>
                <a:spcPts val="0"/>
              </a:spcBef>
              <a:buSzPts val="1000"/>
              <a:tabLst>
                <a:tab pos="457200" algn="l"/>
              </a:tabLst>
            </a:pPr>
            <a:r>
              <a:rPr lang="ar-SA" sz="1800" kern="100" dirty="0">
                <a:effectLst/>
                <a:latin typeface="Aptos"/>
                <a:ea typeface="Aptos"/>
                <a:cs typeface="Arial" panose="020B0604020202020204" pitchFamily="34" charset="0"/>
              </a:rPr>
              <a:t>مشاكل البطاقات الائتمانية</a:t>
            </a:r>
            <a:endParaRPr lang="en-GB" sz="1800" kern="100" dirty="0">
              <a:effectLst/>
              <a:latin typeface="Aptos"/>
              <a:ea typeface="Aptos"/>
              <a:cs typeface="Arial" panose="020B0604020202020204" pitchFamily="34" charset="0"/>
            </a:endParaRPr>
          </a:p>
          <a:p>
            <a:pPr algn="r" rtl="1">
              <a:lnSpc>
                <a:spcPct val="115000"/>
              </a:lnSpc>
              <a:spcBef>
                <a:spcPts val="0"/>
              </a:spcBef>
              <a:buSzPts val="1000"/>
              <a:tabLst>
                <a:tab pos="457200" algn="l"/>
              </a:tabLst>
            </a:pPr>
            <a:r>
              <a:rPr lang="ar-SA" sz="1800" kern="100" dirty="0">
                <a:effectLst/>
                <a:latin typeface="Aptos"/>
                <a:ea typeface="Aptos"/>
                <a:cs typeface="Arial" panose="020B0604020202020204" pitchFamily="34" charset="0"/>
              </a:rPr>
              <a:t>نزاعات التمويل بأنواعه</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أمثلة عملية</a:t>
            </a:r>
            <a:endParaRPr lang="en-GB" sz="1800" kern="100" dirty="0">
              <a:effectLst/>
              <a:latin typeface="Aptos"/>
              <a:ea typeface="Aptos"/>
              <a:cs typeface="Arial" panose="020B0604020202020204" pitchFamily="34" charset="0"/>
            </a:endParaRPr>
          </a:p>
          <a:p>
            <a:pPr algn="r" rtl="1">
              <a:lnSpc>
                <a:spcPct val="115000"/>
              </a:lnSpc>
              <a:spcBef>
                <a:spcPts val="0"/>
              </a:spcBef>
              <a:buSzPts val="1000"/>
              <a:tabLst>
                <a:tab pos="457200" algn="l"/>
              </a:tabLst>
            </a:pPr>
            <a:r>
              <a:rPr lang="ar-SA" sz="1800" kern="100" dirty="0">
                <a:effectLst/>
                <a:latin typeface="Aptos"/>
                <a:ea typeface="Aptos"/>
                <a:cs typeface="Arial" panose="020B0604020202020204" pitchFamily="34" charset="0"/>
              </a:rPr>
              <a:t>نزاعات البطاقات الائتمانية</a:t>
            </a:r>
            <a:endParaRPr lang="en-GB" sz="1800" kern="100" dirty="0">
              <a:effectLst/>
              <a:latin typeface="Aptos"/>
              <a:ea typeface="Aptos"/>
              <a:cs typeface="Arial" panose="020B0604020202020204" pitchFamily="34" charset="0"/>
            </a:endParaRPr>
          </a:p>
          <a:p>
            <a:pPr algn="r" rtl="1">
              <a:lnSpc>
                <a:spcPct val="115000"/>
              </a:lnSpc>
              <a:spcBef>
                <a:spcPts val="0"/>
              </a:spcBef>
              <a:buSzPts val="1000"/>
              <a:tabLst>
                <a:tab pos="457200" algn="l"/>
              </a:tabLst>
            </a:pPr>
            <a:r>
              <a:rPr lang="ar-SA" sz="1800" kern="100" dirty="0">
                <a:effectLst/>
                <a:latin typeface="Aptos"/>
                <a:ea typeface="Aptos"/>
                <a:cs typeface="Arial" panose="020B0604020202020204" pitchFamily="34" charset="0"/>
              </a:rPr>
              <a:t>خلافات التمويل العقاري</a:t>
            </a:r>
            <a:endParaRPr lang="en-GB" sz="1800" kern="100" dirty="0">
              <a:effectLst/>
              <a:latin typeface="Aptos"/>
              <a:ea typeface="Aptos"/>
              <a:cs typeface="Arial" panose="020B0604020202020204" pitchFamily="34" charset="0"/>
            </a:endParaRPr>
          </a:p>
          <a:p>
            <a:pPr algn="r" rtl="1">
              <a:lnSpc>
                <a:spcPct val="115000"/>
              </a:lnSpc>
              <a:spcBef>
                <a:spcPts val="0"/>
              </a:spcBef>
              <a:buSzPts val="1000"/>
              <a:tabLst>
                <a:tab pos="457200" algn="l"/>
              </a:tabLst>
            </a:pPr>
            <a:r>
              <a:rPr lang="ar-SA" sz="1800" kern="100" dirty="0">
                <a:effectLst/>
                <a:latin typeface="Aptos"/>
                <a:ea typeface="Aptos"/>
                <a:cs typeface="Arial" panose="020B0604020202020204" pitchFamily="34" charset="0"/>
              </a:rPr>
              <a:t>مشاكل الحسابات البنكية</a:t>
            </a:r>
            <a:endParaRPr lang="en-GB" sz="1800" kern="100" dirty="0">
              <a:effectLst/>
              <a:latin typeface="Aptos"/>
              <a:ea typeface="Aptos"/>
              <a:cs typeface="Arial" panose="020B0604020202020204" pitchFamily="34" charset="0"/>
            </a:endParaRPr>
          </a:p>
          <a:p>
            <a:pPr algn="r" rtl="1">
              <a:lnSpc>
                <a:spcPct val="115000"/>
              </a:lnSpc>
              <a:spcBef>
                <a:spcPts val="0"/>
              </a:spcBef>
              <a:buSzPts val="1000"/>
              <a:tabLst>
                <a:tab pos="457200" algn="l"/>
              </a:tabLst>
            </a:pPr>
            <a:r>
              <a:rPr lang="ar-SA" sz="1800" kern="100" dirty="0">
                <a:effectLst/>
                <a:latin typeface="Aptos"/>
                <a:ea typeface="Aptos"/>
                <a:cs typeface="Arial" panose="020B0604020202020204" pitchFamily="34" charset="0"/>
              </a:rPr>
              <a:t>نزاعات المنتجات الاستثمارية</a:t>
            </a:r>
            <a:endParaRPr lang="en-GB" sz="1800" kern="100" dirty="0">
              <a:effectLst/>
              <a:latin typeface="Aptos"/>
              <a:ea typeface="Aptos"/>
              <a:cs typeface="Arial" panose="020B0604020202020204" pitchFamily="34" charset="0"/>
            </a:endParaRPr>
          </a:p>
          <a:p>
            <a:pPr marL="0" indent="0" algn="r" rtl="1">
              <a:buNone/>
            </a:pPr>
            <a:endParaRPr lang="en-GB" dirty="0"/>
          </a:p>
        </p:txBody>
      </p:sp>
    </p:spTree>
    <p:extLst>
      <p:ext uri="{BB962C8B-B14F-4D97-AF65-F5344CB8AC3E}">
        <p14:creationId xmlns:p14="http://schemas.microsoft.com/office/powerpoint/2010/main" val="3411914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A7887-737E-4BD2-A82E-68D14986760D}"/>
              </a:ext>
            </a:extLst>
          </p:cNvPr>
          <p:cNvSpPr>
            <a:spLocks noGrp="1"/>
          </p:cNvSpPr>
          <p:nvPr>
            <p:ph type="title"/>
          </p:nvPr>
        </p:nvSpPr>
        <p:spPr>
          <a:xfrm>
            <a:off x="655062" y="396355"/>
            <a:ext cx="8218051" cy="1227680"/>
          </a:xfrm>
        </p:spPr>
        <p:txBody>
          <a:bodyPr>
            <a:normAutofit/>
          </a:bodyPr>
          <a:lstStyle/>
          <a:p>
            <a:pPr algn="r" rtl="1"/>
            <a:r>
              <a:rPr lang="ar-SA" sz="2400" b="1" kern="100" dirty="0">
                <a:effectLst/>
                <a:latin typeface="Aptos"/>
                <a:ea typeface="Aptos"/>
                <a:cs typeface="Arial" panose="020B0604020202020204" pitchFamily="34" charset="0"/>
              </a:rPr>
              <a:t>لجنة الفصل في منازعات الأوراق المالية </a:t>
            </a:r>
            <a:r>
              <a:rPr lang="en-US" sz="2400" b="1" kern="100" dirty="0">
                <a:effectLst/>
                <a:latin typeface="Segoe UI Emoji" panose="020B0502040204020203" pitchFamily="34" charset="0"/>
                <a:ea typeface="Aptos"/>
                <a:cs typeface="Segoe UI Emoji" panose="020B0502040204020203" pitchFamily="34" charset="0"/>
              </a:rPr>
              <a:t>📈</a:t>
            </a:r>
            <a:endParaRPr lang="en-GB" sz="4800" dirty="0"/>
          </a:p>
        </p:txBody>
      </p:sp>
      <p:sp>
        <p:nvSpPr>
          <p:cNvPr id="3" name="Content Placeholder 2">
            <a:extLst>
              <a:ext uri="{FF2B5EF4-FFF2-40B4-BE49-F238E27FC236}">
                <a16:creationId xmlns:a16="http://schemas.microsoft.com/office/drawing/2014/main" id="{3A7C354B-8DDE-4A51-87C3-9D0C605763C2}"/>
              </a:ext>
            </a:extLst>
          </p:cNvPr>
          <p:cNvSpPr>
            <a:spLocks noGrp="1"/>
          </p:cNvSpPr>
          <p:nvPr>
            <p:ph idx="1"/>
          </p:nvPr>
        </p:nvSpPr>
        <p:spPr>
          <a:xfrm>
            <a:off x="655062" y="1438102"/>
            <a:ext cx="8218051" cy="4282738"/>
          </a:xfrm>
        </p:spPr>
        <p:txBody>
          <a:bodyPr>
            <a:normAutofit fontScale="92500" lnSpcReduction="10000"/>
          </a:bodyPr>
          <a:lstStyle/>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التعريف والأساس النظامي</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kern="100" dirty="0">
                <a:effectLst/>
                <a:latin typeface="Aptos"/>
                <a:ea typeface="Aptos"/>
                <a:cs typeface="Arial" panose="020B0604020202020204" pitchFamily="34" charset="0"/>
              </a:rPr>
              <a:t>تعرف الآن على لجنة متخصصة في عالم الأسواق المالية. أنشئت هذه اللجنة بموجب نظام السوق المالية لحماية المستثمرين وتنظيم التداول</a:t>
            </a:r>
            <a:r>
              <a:rPr lang="en-US" sz="1800"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نطاق الاختصاص</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تختص هذه اللجنة بالنظر في</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مخالفات نظام السوق المالية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نزاعات تداول الأسهم</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شكاوى المستثمرين</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مخالفات شركات الوساطة</a:t>
            </a:r>
          </a:p>
          <a:p>
            <a:pPr marL="0" marR="0" lvl="0" indent="0" algn="r" rtl="1">
              <a:lnSpc>
                <a:spcPct val="115000"/>
              </a:lnSpc>
              <a:spcBef>
                <a:spcPts val="0"/>
              </a:spcBef>
              <a:spcAft>
                <a:spcPts val="0"/>
              </a:spcAft>
              <a:buSzPts val="1000"/>
              <a:buNone/>
              <a:tabLst>
                <a:tab pos="457200" algn="l"/>
              </a:tabLst>
            </a:pP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أمثلة عملية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قضايا التداول بناءً على معلومات داخلية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نزاعات بين المستثمرين والوسطاء</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مخالفات الإفصاح للشركات المدرجة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شكاوى التلاعب بالسوق</a:t>
            </a:r>
            <a:endParaRPr lang="en-GB" sz="1800" kern="100" dirty="0">
              <a:effectLst/>
              <a:latin typeface="Aptos"/>
              <a:ea typeface="Aptos"/>
              <a:cs typeface="Arial" panose="020B0604020202020204" pitchFamily="34" charset="0"/>
            </a:endParaRPr>
          </a:p>
          <a:p>
            <a:pPr marL="0" indent="0" algn="r" rtl="1">
              <a:buNone/>
            </a:pPr>
            <a:endParaRPr lang="en-GB" dirty="0"/>
          </a:p>
        </p:txBody>
      </p:sp>
    </p:spTree>
    <p:extLst>
      <p:ext uri="{BB962C8B-B14F-4D97-AF65-F5344CB8AC3E}">
        <p14:creationId xmlns:p14="http://schemas.microsoft.com/office/powerpoint/2010/main" val="2328608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6E00-8D3E-4483-8FD3-09DA8EDEDA4C}"/>
              </a:ext>
            </a:extLst>
          </p:cNvPr>
          <p:cNvSpPr>
            <a:spLocks noGrp="1"/>
          </p:cNvSpPr>
          <p:nvPr>
            <p:ph type="title"/>
          </p:nvPr>
        </p:nvSpPr>
        <p:spPr/>
        <p:txBody>
          <a:bodyPr>
            <a:normAutofit/>
          </a:bodyPr>
          <a:lstStyle/>
          <a:p>
            <a:pPr algn="r" rtl="1"/>
            <a:r>
              <a:rPr lang="ar-SA" sz="2400" b="1" kern="100" dirty="0">
                <a:solidFill>
                  <a:schemeClr val="accent4">
                    <a:lumMod val="50000"/>
                  </a:schemeClr>
                </a:solidFill>
                <a:effectLst/>
                <a:latin typeface="Aptos"/>
                <a:ea typeface="Aptos"/>
                <a:cs typeface="Arial" panose="020B0604020202020204" pitchFamily="34" charset="0"/>
              </a:rPr>
              <a:t>لجنة الفصل في المنازعات والمخالفات التأمينية </a:t>
            </a:r>
            <a:r>
              <a:rPr lang="en-US" sz="2400" b="1" kern="100" dirty="0">
                <a:solidFill>
                  <a:schemeClr val="accent4">
                    <a:lumMod val="50000"/>
                  </a:schemeClr>
                </a:solidFill>
                <a:effectLst/>
                <a:latin typeface="Segoe UI Emoji" panose="020B0502040204020203" pitchFamily="34" charset="0"/>
                <a:ea typeface="Aptos"/>
                <a:cs typeface="Segoe UI Emoji" panose="020B0502040204020203" pitchFamily="34" charset="0"/>
              </a:rPr>
              <a:t>🛡️</a:t>
            </a:r>
            <a:endParaRPr lang="en-GB" sz="4800" dirty="0">
              <a:solidFill>
                <a:schemeClr val="accent4">
                  <a:lumMod val="50000"/>
                </a:schemeClr>
              </a:solidFill>
            </a:endParaRPr>
          </a:p>
        </p:txBody>
      </p:sp>
      <p:sp>
        <p:nvSpPr>
          <p:cNvPr id="3" name="Content Placeholder 2">
            <a:extLst>
              <a:ext uri="{FF2B5EF4-FFF2-40B4-BE49-F238E27FC236}">
                <a16:creationId xmlns:a16="http://schemas.microsoft.com/office/drawing/2014/main" id="{2E89F697-EFEB-4B07-9734-D5258C1CEE3E}"/>
              </a:ext>
            </a:extLst>
          </p:cNvPr>
          <p:cNvSpPr>
            <a:spLocks noGrp="1"/>
          </p:cNvSpPr>
          <p:nvPr>
            <p:ph idx="1"/>
          </p:nvPr>
        </p:nvSpPr>
        <p:spPr>
          <a:xfrm>
            <a:off x="655062" y="1438101"/>
            <a:ext cx="8218051" cy="4430683"/>
          </a:xfrm>
        </p:spPr>
        <p:txBody>
          <a:bodyPr>
            <a:normAutofit fontScale="92500" lnSpcReduction="10000"/>
          </a:bodyPr>
          <a:lstStyle/>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التعريف والأساس النظامي</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kern="100" dirty="0">
                <a:effectLst/>
                <a:latin typeface="Aptos"/>
                <a:ea typeface="Aptos"/>
                <a:cs typeface="Arial" panose="020B0604020202020204" pitchFamily="34" charset="0"/>
              </a:rPr>
              <a:t>عزيزي المتدرب، أنت الآن أمام لجنة متخصصة في قطاع التأمين. أنشئت هذه اللجنة بموجب نظام مراقبة شركات التأمين التعاوني، لتكون المرجع المختص في كافة منازعات التأمين</a:t>
            </a:r>
            <a:r>
              <a:rPr lang="en-US" sz="1800"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نطاق الاختصاص</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عندما تواجه نزاعاً تأمينياً، اعلم أن اختصاص اللجنة يشمل</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المنازعات بين شركات التأمين والمؤمن لهم</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الخلافات بين شركات التأمين وشركات إعادة التأمين</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النزاعات المتعلقة بوثائق التأمين</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مخالفات نظام التأمين ولوائحه</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أمثلة عملية</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تعامل اللجنة مع قضايا مثل</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رفض شركة التأمين تغطية حادث سيارة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النزاع على قيمة التعويض الطبي</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مخالفات وسطاء التأمين</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نزاعات التغطية التأمينية للمنشآت</a:t>
            </a:r>
            <a:endParaRPr lang="en-GB" sz="1800" kern="100" dirty="0">
              <a:effectLst/>
              <a:latin typeface="Aptos"/>
              <a:ea typeface="Aptos"/>
              <a:cs typeface="Arial" panose="020B0604020202020204" pitchFamily="34" charset="0"/>
            </a:endParaRPr>
          </a:p>
          <a:p>
            <a:pPr marL="0" indent="0" algn="r" rtl="1">
              <a:buNone/>
            </a:pPr>
            <a:endParaRPr lang="en-GB" dirty="0"/>
          </a:p>
        </p:txBody>
      </p:sp>
    </p:spTree>
    <p:extLst>
      <p:ext uri="{BB962C8B-B14F-4D97-AF65-F5344CB8AC3E}">
        <p14:creationId xmlns:p14="http://schemas.microsoft.com/office/powerpoint/2010/main" val="881276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3C5F7-28FD-4A24-8E14-47700BF49866}"/>
              </a:ext>
            </a:extLst>
          </p:cNvPr>
          <p:cNvSpPr>
            <a:spLocks noGrp="1"/>
          </p:cNvSpPr>
          <p:nvPr>
            <p:ph type="title"/>
          </p:nvPr>
        </p:nvSpPr>
        <p:spPr/>
        <p:txBody>
          <a:bodyPr>
            <a:normAutofit/>
          </a:bodyPr>
          <a:lstStyle/>
          <a:p>
            <a:pPr algn="r" rtl="1"/>
            <a:r>
              <a:rPr lang="ar-SA" sz="2400" b="1" kern="100" dirty="0">
                <a:solidFill>
                  <a:schemeClr val="accent4">
                    <a:lumMod val="50000"/>
                  </a:schemeClr>
                </a:solidFill>
                <a:effectLst/>
                <a:latin typeface="Aptos"/>
                <a:ea typeface="Aptos"/>
                <a:cs typeface="Arial" panose="020B0604020202020204" pitchFamily="34" charset="0"/>
              </a:rPr>
              <a:t>لجان الفصل في المخالفات والمنازعات الضريبية </a:t>
            </a:r>
            <a:r>
              <a:rPr lang="en-US" sz="2400" b="1" kern="100" dirty="0">
                <a:solidFill>
                  <a:schemeClr val="accent4">
                    <a:lumMod val="50000"/>
                  </a:schemeClr>
                </a:solidFill>
                <a:effectLst/>
                <a:latin typeface="Segoe UI Emoji" panose="020B0502040204020203" pitchFamily="34" charset="0"/>
                <a:ea typeface="Aptos"/>
                <a:cs typeface="Segoe UI Emoji" panose="020B0502040204020203" pitchFamily="34" charset="0"/>
              </a:rPr>
              <a:t>📊</a:t>
            </a:r>
            <a:endParaRPr lang="en-GB" sz="4800" dirty="0">
              <a:solidFill>
                <a:schemeClr val="accent4">
                  <a:lumMod val="50000"/>
                </a:schemeClr>
              </a:solidFill>
            </a:endParaRPr>
          </a:p>
        </p:txBody>
      </p:sp>
      <p:sp>
        <p:nvSpPr>
          <p:cNvPr id="3" name="Content Placeholder 2">
            <a:extLst>
              <a:ext uri="{FF2B5EF4-FFF2-40B4-BE49-F238E27FC236}">
                <a16:creationId xmlns:a16="http://schemas.microsoft.com/office/drawing/2014/main" id="{A0BD4025-E75A-400B-A59F-3D25A1179031}"/>
              </a:ext>
            </a:extLst>
          </p:cNvPr>
          <p:cNvSpPr>
            <a:spLocks noGrp="1"/>
          </p:cNvSpPr>
          <p:nvPr>
            <p:ph idx="1"/>
          </p:nvPr>
        </p:nvSpPr>
        <p:spPr>
          <a:xfrm>
            <a:off x="655062" y="1371600"/>
            <a:ext cx="8218051" cy="4572000"/>
          </a:xfrm>
        </p:spPr>
        <p:txBody>
          <a:bodyPr>
            <a:normAutofit lnSpcReduction="10000"/>
          </a:bodyPr>
          <a:lstStyle/>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التعريف والأساس النظامي</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kern="100" dirty="0">
                <a:effectLst/>
                <a:latin typeface="Aptos"/>
                <a:ea typeface="Aptos"/>
                <a:cs typeface="Arial" panose="020B0604020202020204" pitchFamily="34" charset="0"/>
              </a:rPr>
              <a:t>أمامك الآن لجنة تختص بأحد أهم جوانب المالية العامة. أنشئت هذه اللجان لتنظر في كافة المنازعات المتعلقة بالضرائب والزكاة</a:t>
            </a:r>
            <a:r>
              <a:rPr lang="en-US" sz="1800"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نطاق الاختصاص</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تشمل صلاحيات هذه اللجان</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النظر في الاعتراضات على الربط الضريبي</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الفصل في منازعات ضريبة القيمة المضافة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النظر في مخالفات الأنظمة الضريبية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الفصل في منازعات الزكاة</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أمثلة عملية</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من القضايا التي تنظرها</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الاعتراض على تقدير الوعاء الضريبي</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نزاعات احتساب ضريبة القيمة المضافة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مخالفات التسجيل الضريبي</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منازعات الإقرارات الضريبية</a:t>
            </a:r>
            <a:endParaRPr lang="en-GB" sz="1800" kern="100" dirty="0">
              <a:effectLst/>
              <a:latin typeface="Aptos"/>
              <a:ea typeface="Aptos"/>
              <a:cs typeface="Arial" panose="020B0604020202020204" pitchFamily="34" charset="0"/>
            </a:endParaRPr>
          </a:p>
          <a:p>
            <a:pPr marL="0" indent="0" algn="r" rtl="1">
              <a:buNone/>
            </a:pPr>
            <a:endParaRPr lang="en-GB" dirty="0"/>
          </a:p>
        </p:txBody>
      </p:sp>
    </p:spTree>
    <p:extLst>
      <p:ext uri="{BB962C8B-B14F-4D97-AF65-F5344CB8AC3E}">
        <p14:creationId xmlns:p14="http://schemas.microsoft.com/office/powerpoint/2010/main" val="2140714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AC236-9D51-492B-BB15-4E79AA060F07}"/>
              </a:ext>
            </a:extLst>
          </p:cNvPr>
          <p:cNvSpPr>
            <a:spLocks noGrp="1"/>
          </p:cNvSpPr>
          <p:nvPr>
            <p:ph type="title"/>
          </p:nvPr>
        </p:nvSpPr>
        <p:spPr/>
        <p:txBody>
          <a:bodyPr>
            <a:normAutofit/>
          </a:bodyPr>
          <a:lstStyle/>
          <a:p>
            <a:pPr algn="r" rtl="1"/>
            <a:r>
              <a:rPr lang="ar-SA" sz="2400" b="1" kern="100" dirty="0">
                <a:solidFill>
                  <a:schemeClr val="accent4">
                    <a:lumMod val="50000"/>
                  </a:schemeClr>
                </a:solidFill>
                <a:effectLst/>
                <a:latin typeface="Aptos"/>
                <a:ea typeface="Aptos"/>
                <a:cs typeface="Arial" panose="020B0604020202020204" pitchFamily="34" charset="0"/>
              </a:rPr>
              <a:t>اللجنة الجمركية </a:t>
            </a:r>
            <a:r>
              <a:rPr lang="en-US" sz="2400" b="1" kern="100" dirty="0">
                <a:solidFill>
                  <a:schemeClr val="accent4">
                    <a:lumMod val="50000"/>
                  </a:schemeClr>
                </a:solidFill>
                <a:effectLst/>
                <a:latin typeface="Segoe UI Emoji" panose="020B0502040204020203" pitchFamily="34" charset="0"/>
                <a:ea typeface="Aptos"/>
                <a:cs typeface="Segoe UI Emoji" panose="020B0502040204020203" pitchFamily="34" charset="0"/>
              </a:rPr>
              <a:t>🚢</a:t>
            </a:r>
            <a:endParaRPr lang="en-GB" sz="4800" dirty="0">
              <a:solidFill>
                <a:schemeClr val="accent4">
                  <a:lumMod val="50000"/>
                </a:schemeClr>
              </a:solidFill>
            </a:endParaRPr>
          </a:p>
        </p:txBody>
      </p:sp>
      <p:sp>
        <p:nvSpPr>
          <p:cNvPr id="3" name="Content Placeholder 2">
            <a:extLst>
              <a:ext uri="{FF2B5EF4-FFF2-40B4-BE49-F238E27FC236}">
                <a16:creationId xmlns:a16="http://schemas.microsoft.com/office/drawing/2014/main" id="{B6420DD9-0416-4BCF-9745-757CD8103CD3}"/>
              </a:ext>
            </a:extLst>
          </p:cNvPr>
          <p:cNvSpPr>
            <a:spLocks noGrp="1"/>
          </p:cNvSpPr>
          <p:nvPr>
            <p:ph idx="1"/>
          </p:nvPr>
        </p:nvSpPr>
        <p:spPr>
          <a:xfrm>
            <a:off x="655062" y="1271849"/>
            <a:ext cx="8218051" cy="4705003"/>
          </a:xfrm>
        </p:spPr>
        <p:txBody>
          <a:bodyPr>
            <a:normAutofit lnSpcReduction="10000"/>
          </a:bodyPr>
          <a:lstStyle/>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التعريف والأساس النظامي</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kern="100" dirty="0">
                <a:effectLst/>
                <a:latin typeface="Aptos"/>
                <a:ea typeface="Aptos"/>
                <a:cs typeface="Arial" panose="020B0604020202020204" pitchFamily="34" charset="0"/>
              </a:rPr>
              <a:t>تعرف الآن على لجنة تختص بالمنازعات الجمركية. أنشئت هذه اللجنة بموجب نظام الجمارك الموحد لدول مجلس التعاون</a:t>
            </a:r>
            <a:r>
              <a:rPr lang="en-US" sz="1800"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نطاق الاختصاص</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تختص اللجنة بالنظر في</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قضايا التهريب الجمركي</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منازعات التقييم الجمركي</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مخالفات الأنظمة الجمركية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نزاعات الرسوم الجمركية</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أمثلة عملية</a:t>
            </a:r>
            <a:endParaRPr lang="en-GB" sz="1800" kern="100" dirty="0">
              <a:effectLst/>
              <a:latin typeface="Aptos"/>
              <a:ea typeface="Aptos"/>
              <a:cs typeface="Arial" panose="020B0604020202020204" pitchFamily="34" charset="0"/>
            </a:endParaRPr>
          </a:p>
          <a:p>
            <a:pPr marL="0" marR="0" indent="0" algn="r" rtl="1">
              <a:lnSpc>
                <a:spcPct val="115000"/>
              </a:lnSpc>
              <a:spcBef>
                <a:spcPts val="0"/>
              </a:spcBef>
              <a:spcAft>
                <a:spcPts val="0"/>
              </a:spcAft>
              <a:buNone/>
            </a:pPr>
            <a:r>
              <a:rPr lang="ar-SA" sz="1800" b="1" kern="100" dirty="0">
                <a:effectLst/>
                <a:latin typeface="Aptos"/>
                <a:ea typeface="Aptos"/>
                <a:cs typeface="Arial" panose="020B0604020202020204" pitchFamily="34" charset="0"/>
              </a:rPr>
              <a:t>تتعامل اللجنة مع</a:t>
            </a:r>
            <a:r>
              <a:rPr lang="en-US" sz="1800" b="1" kern="100" dirty="0">
                <a:effectLst/>
                <a:latin typeface="Aptos"/>
                <a:ea typeface="Aptos"/>
                <a:cs typeface="Arial" panose="020B0604020202020204" pitchFamily="34" charset="0"/>
              </a:rPr>
              <a:t>:</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نزاعات تقييم البضائع المستوردة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قضايا التهريب</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مخالفات البيانات الجمركية</a:t>
            </a:r>
            <a:endParaRPr lang="en-GB" sz="1800" kern="100" dirty="0">
              <a:effectLst/>
              <a:latin typeface="Aptos"/>
              <a:ea typeface="Aptos"/>
              <a:cs typeface="Arial" panose="020B0604020202020204" pitchFamily="34" charset="0"/>
            </a:endParaRPr>
          </a:p>
          <a:p>
            <a:pPr marL="342900" marR="0" lvl="0" indent="-342900" algn="r" rtl="1">
              <a:lnSpc>
                <a:spcPct val="115000"/>
              </a:lnSpc>
              <a:spcBef>
                <a:spcPts val="0"/>
              </a:spcBef>
              <a:spcAft>
                <a:spcPts val="0"/>
              </a:spcAft>
              <a:buSzPts val="1000"/>
              <a:buFont typeface="Symbol" panose="05050102010706020507" pitchFamily="18" charset="2"/>
              <a:buChar char=""/>
              <a:tabLst>
                <a:tab pos="457200" algn="l"/>
              </a:tabLst>
            </a:pPr>
            <a:r>
              <a:rPr lang="ar-SA" sz="1800" kern="100" dirty="0">
                <a:effectLst/>
                <a:latin typeface="Aptos"/>
                <a:ea typeface="Aptos"/>
                <a:cs typeface="Arial" panose="020B0604020202020204" pitchFamily="34" charset="0"/>
              </a:rPr>
              <a:t>نزاعات المستودعات الجمركية</a:t>
            </a:r>
            <a:endParaRPr lang="en-GB" sz="18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4250822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1880</TotalTime>
  <Words>592</Words>
  <Application>Microsoft Office PowerPoint</Application>
  <PresentationFormat>Custom</PresentationFormat>
  <Paragraphs>109</Paragraphs>
  <Slides>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Arial</vt:lpstr>
      <vt:lpstr>Calibri</vt:lpstr>
      <vt:lpstr>Calibri Light</vt:lpstr>
      <vt:lpstr>Segoe UI Emoji</vt:lpstr>
      <vt:lpstr>Symbol</vt:lpstr>
      <vt:lpstr>思源黑体 CN Medium</vt:lpstr>
      <vt:lpstr>Office Theme</vt:lpstr>
      <vt:lpstr> </vt:lpstr>
      <vt:lpstr># الوحدة الثانية: اللجان شبه القضائية في المملكة العربية السعودية 🏛️</vt:lpstr>
      <vt:lpstr>PowerPoint Presentation</vt:lpstr>
      <vt:lpstr>المفهوم العام للجان شبه القضائية 📚</vt:lpstr>
      <vt:lpstr>اللجان الرئيسية واختصاصاتها 🔍</vt:lpstr>
      <vt:lpstr>لجنة الفصل في منازعات الأوراق المالية 📈</vt:lpstr>
      <vt:lpstr>لجنة الفصل في المنازعات والمخالفات التأمينية 🛡️</vt:lpstr>
      <vt:lpstr>لجان الفصل في المخالفات والمنازعات الضريبية 📊</vt:lpstr>
      <vt:lpstr>اللجنة الجمركية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Israa</dc:creator>
  <cp:lastModifiedBy>Israa</cp:lastModifiedBy>
  <cp:revision>306</cp:revision>
  <dcterms:created xsi:type="dcterms:W3CDTF">2024-11-25T19:40:16Z</dcterms:created>
  <dcterms:modified xsi:type="dcterms:W3CDTF">2024-12-04T20:13:20Z</dcterms:modified>
</cp:coreProperties>
</file>