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"/>
  </p:notesMasterIdLst>
  <p:sldIdLst>
    <p:sldId id="259" r:id="rId2"/>
    <p:sldId id="263" r:id="rId3"/>
    <p:sldId id="381" r:id="rId4"/>
    <p:sldId id="363" r:id="rId5"/>
    <p:sldId id="264" r:id="rId6"/>
    <p:sldId id="265" r:id="rId7"/>
  </p:sldIdLst>
  <p:sldSz cx="9528175" cy="6351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raa" initials="I" lastIdx="1" clrIdx="0">
    <p:extLst>
      <p:ext uri="{19B8F6BF-5375-455C-9EA6-DF929625EA0E}">
        <p15:presenceInfo xmlns:p15="http://schemas.microsoft.com/office/powerpoint/2012/main" userId="Isra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A9A9"/>
    <a:srgbClr val="EDDA87"/>
    <a:srgbClr val="C0A35D"/>
    <a:srgbClr val="C7A960"/>
    <a:srgbClr val="AF8432"/>
    <a:srgbClr val="9E9E9E"/>
    <a:srgbClr val="EBEBEB"/>
    <a:srgbClr val="9F9F9F"/>
    <a:srgbClr val="9A7C45"/>
    <a:srgbClr val="A78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22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AAF09-235E-41A7-9D4D-FE38C809E8D3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5B812-346D-43E2-A93A-DC658E37F2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89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1076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2152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3229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4305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5381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6457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7533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8610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613" y="1039485"/>
            <a:ext cx="8098949" cy="2211294"/>
          </a:xfrm>
        </p:spPr>
        <p:txBody>
          <a:bodyPr anchor="b"/>
          <a:lstStyle>
            <a:lvl1pPr algn="ctr">
              <a:defRPr sz="55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022" y="3336055"/>
            <a:ext cx="7146131" cy="1533496"/>
          </a:xfrm>
        </p:spPr>
        <p:txBody>
          <a:bodyPr/>
          <a:lstStyle>
            <a:lvl1pPr marL="0" indent="0" algn="ctr">
              <a:buNone/>
              <a:defRPr sz="2223"/>
            </a:lvl1pPr>
            <a:lvl2pPr marL="423459" indent="0" algn="ctr">
              <a:buNone/>
              <a:defRPr sz="1852"/>
            </a:lvl2pPr>
            <a:lvl3pPr marL="846917" indent="0" algn="ctr">
              <a:buNone/>
              <a:defRPr sz="1667"/>
            </a:lvl3pPr>
            <a:lvl4pPr marL="1270376" indent="0" algn="ctr">
              <a:buNone/>
              <a:defRPr sz="1482"/>
            </a:lvl4pPr>
            <a:lvl5pPr marL="1693835" indent="0" algn="ctr">
              <a:buNone/>
              <a:defRPr sz="1482"/>
            </a:lvl5pPr>
            <a:lvl6pPr marL="2117293" indent="0" algn="ctr">
              <a:buNone/>
              <a:defRPr sz="1482"/>
            </a:lvl6pPr>
            <a:lvl7pPr marL="2540752" indent="0" algn="ctr">
              <a:buNone/>
              <a:defRPr sz="1482"/>
            </a:lvl7pPr>
            <a:lvl8pPr marL="2964210" indent="0" algn="ctr">
              <a:buNone/>
              <a:defRPr sz="1482"/>
            </a:lvl8pPr>
            <a:lvl9pPr marL="3387669" indent="0" algn="ctr">
              <a:buNone/>
              <a:defRPr sz="148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31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62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8601" y="338163"/>
            <a:ext cx="2054513" cy="53826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063" y="338163"/>
            <a:ext cx="6044436" cy="53826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174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2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71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00" y="1583488"/>
            <a:ext cx="8218051" cy="2642084"/>
          </a:xfrm>
        </p:spPr>
        <p:txBody>
          <a:bodyPr anchor="b"/>
          <a:lstStyle>
            <a:lvl1pPr>
              <a:defRPr sz="55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00" y="4250567"/>
            <a:ext cx="8218051" cy="1389409"/>
          </a:xfrm>
        </p:spPr>
        <p:txBody>
          <a:bodyPr/>
          <a:lstStyle>
            <a:lvl1pPr marL="0" indent="0">
              <a:buNone/>
              <a:defRPr sz="2223">
                <a:solidFill>
                  <a:schemeClr val="tx1"/>
                </a:solidFill>
              </a:defRPr>
            </a:lvl1pPr>
            <a:lvl2pPr marL="423459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2pPr>
            <a:lvl3pPr marL="84691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3pPr>
            <a:lvl4pPr marL="1270376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4pPr>
            <a:lvl5pPr marL="169383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5pPr>
            <a:lvl6pPr marL="2117293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6pPr>
            <a:lvl7pPr marL="2540752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7pPr>
            <a:lvl8pPr marL="2964210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8pPr>
            <a:lvl9pPr marL="3387669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8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062" y="1690816"/>
            <a:ext cx="4049474" cy="4030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639" y="1690816"/>
            <a:ext cx="4049474" cy="4030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876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338165"/>
            <a:ext cx="8218051" cy="1227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6304" y="1557022"/>
            <a:ext cx="4030864" cy="763072"/>
          </a:xfrm>
        </p:spPr>
        <p:txBody>
          <a:bodyPr anchor="b"/>
          <a:lstStyle>
            <a:lvl1pPr marL="0" indent="0">
              <a:buNone/>
              <a:defRPr sz="2223" b="1"/>
            </a:lvl1pPr>
            <a:lvl2pPr marL="423459" indent="0">
              <a:buNone/>
              <a:defRPr sz="1852" b="1"/>
            </a:lvl2pPr>
            <a:lvl3pPr marL="846917" indent="0">
              <a:buNone/>
              <a:defRPr sz="1667" b="1"/>
            </a:lvl3pPr>
            <a:lvl4pPr marL="1270376" indent="0">
              <a:buNone/>
              <a:defRPr sz="1482" b="1"/>
            </a:lvl4pPr>
            <a:lvl5pPr marL="1693835" indent="0">
              <a:buNone/>
              <a:defRPr sz="1482" b="1"/>
            </a:lvl5pPr>
            <a:lvl6pPr marL="2117293" indent="0">
              <a:buNone/>
              <a:defRPr sz="1482" b="1"/>
            </a:lvl6pPr>
            <a:lvl7pPr marL="2540752" indent="0">
              <a:buNone/>
              <a:defRPr sz="1482" b="1"/>
            </a:lvl7pPr>
            <a:lvl8pPr marL="2964210" indent="0">
              <a:buNone/>
              <a:defRPr sz="1482" b="1"/>
            </a:lvl8pPr>
            <a:lvl9pPr marL="3387669" indent="0">
              <a:buNone/>
              <a:defRPr sz="14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304" y="2320094"/>
            <a:ext cx="4030864" cy="3412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639" y="1557022"/>
            <a:ext cx="4050715" cy="763072"/>
          </a:xfrm>
        </p:spPr>
        <p:txBody>
          <a:bodyPr anchor="b"/>
          <a:lstStyle>
            <a:lvl1pPr marL="0" indent="0">
              <a:buNone/>
              <a:defRPr sz="2223" b="1"/>
            </a:lvl1pPr>
            <a:lvl2pPr marL="423459" indent="0">
              <a:buNone/>
              <a:defRPr sz="1852" b="1"/>
            </a:lvl2pPr>
            <a:lvl3pPr marL="846917" indent="0">
              <a:buNone/>
              <a:defRPr sz="1667" b="1"/>
            </a:lvl3pPr>
            <a:lvl4pPr marL="1270376" indent="0">
              <a:buNone/>
              <a:defRPr sz="1482" b="1"/>
            </a:lvl4pPr>
            <a:lvl5pPr marL="1693835" indent="0">
              <a:buNone/>
              <a:defRPr sz="1482" b="1"/>
            </a:lvl5pPr>
            <a:lvl6pPr marL="2117293" indent="0">
              <a:buNone/>
              <a:defRPr sz="1482" b="1"/>
            </a:lvl6pPr>
            <a:lvl7pPr marL="2540752" indent="0">
              <a:buNone/>
              <a:defRPr sz="1482" b="1"/>
            </a:lvl7pPr>
            <a:lvl8pPr marL="2964210" indent="0">
              <a:buNone/>
              <a:defRPr sz="1482" b="1"/>
            </a:lvl8pPr>
            <a:lvl9pPr marL="3387669" indent="0">
              <a:buNone/>
              <a:defRPr sz="14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639" y="2320094"/>
            <a:ext cx="4050715" cy="3412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186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02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29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423439"/>
            <a:ext cx="3073084" cy="1482037"/>
          </a:xfrm>
        </p:spPr>
        <p:txBody>
          <a:bodyPr anchor="b"/>
          <a:lstStyle>
            <a:lvl1pPr>
              <a:defRPr sz="29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0715" y="914513"/>
            <a:ext cx="4823639" cy="4513744"/>
          </a:xfrm>
        </p:spPr>
        <p:txBody>
          <a:bodyPr/>
          <a:lstStyle>
            <a:lvl1pPr>
              <a:defRPr sz="2964"/>
            </a:lvl1pPr>
            <a:lvl2pPr>
              <a:defRPr sz="2593"/>
            </a:lvl2pPr>
            <a:lvl3pPr>
              <a:defRPr sz="2223"/>
            </a:lvl3pPr>
            <a:lvl4pPr>
              <a:defRPr sz="1852"/>
            </a:lvl4pPr>
            <a:lvl5pPr>
              <a:defRPr sz="1852"/>
            </a:lvl5pPr>
            <a:lvl6pPr>
              <a:defRPr sz="1852"/>
            </a:lvl6pPr>
            <a:lvl7pPr>
              <a:defRPr sz="1852"/>
            </a:lvl7pPr>
            <a:lvl8pPr>
              <a:defRPr sz="1852"/>
            </a:lvl8pPr>
            <a:lvl9pPr>
              <a:defRPr sz="18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303" y="1905476"/>
            <a:ext cx="3073084" cy="3530131"/>
          </a:xfrm>
        </p:spPr>
        <p:txBody>
          <a:bodyPr/>
          <a:lstStyle>
            <a:lvl1pPr marL="0" indent="0">
              <a:buNone/>
              <a:defRPr sz="1482"/>
            </a:lvl1pPr>
            <a:lvl2pPr marL="423459" indent="0">
              <a:buNone/>
              <a:defRPr sz="1297"/>
            </a:lvl2pPr>
            <a:lvl3pPr marL="846917" indent="0">
              <a:buNone/>
              <a:defRPr sz="1111"/>
            </a:lvl3pPr>
            <a:lvl4pPr marL="1270376" indent="0">
              <a:buNone/>
              <a:defRPr sz="926"/>
            </a:lvl4pPr>
            <a:lvl5pPr marL="1693835" indent="0">
              <a:buNone/>
              <a:defRPr sz="926"/>
            </a:lvl5pPr>
            <a:lvl6pPr marL="2117293" indent="0">
              <a:buNone/>
              <a:defRPr sz="926"/>
            </a:lvl6pPr>
            <a:lvl7pPr marL="2540752" indent="0">
              <a:buNone/>
              <a:defRPr sz="926"/>
            </a:lvl7pPr>
            <a:lvl8pPr marL="2964210" indent="0">
              <a:buNone/>
              <a:defRPr sz="926"/>
            </a:lvl8pPr>
            <a:lvl9pPr marL="3387669" indent="0">
              <a:buNone/>
              <a:defRPr sz="9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02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423439"/>
            <a:ext cx="3073084" cy="1482037"/>
          </a:xfrm>
        </p:spPr>
        <p:txBody>
          <a:bodyPr anchor="b"/>
          <a:lstStyle>
            <a:lvl1pPr>
              <a:defRPr sz="29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0715" y="914513"/>
            <a:ext cx="4823639" cy="4513744"/>
          </a:xfrm>
        </p:spPr>
        <p:txBody>
          <a:bodyPr anchor="t"/>
          <a:lstStyle>
            <a:lvl1pPr marL="0" indent="0">
              <a:buNone/>
              <a:defRPr sz="2964"/>
            </a:lvl1pPr>
            <a:lvl2pPr marL="423459" indent="0">
              <a:buNone/>
              <a:defRPr sz="2593"/>
            </a:lvl2pPr>
            <a:lvl3pPr marL="846917" indent="0">
              <a:buNone/>
              <a:defRPr sz="2223"/>
            </a:lvl3pPr>
            <a:lvl4pPr marL="1270376" indent="0">
              <a:buNone/>
              <a:defRPr sz="1852"/>
            </a:lvl4pPr>
            <a:lvl5pPr marL="1693835" indent="0">
              <a:buNone/>
              <a:defRPr sz="1852"/>
            </a:lvl5pPr>
            <a:lvl6pPr marL="2117293" indent="0">
              <a:buNone/>
              <a:defRPr sz="1852"/>
            </a:lvl6pPr>
            <a:lvl7pPr marL="2540752" indent="0">
              <a:buNone/>
              <a:defRPr sz="1852"/>
            </a:lvl7pPr>
            <a:lvl8pPr marL="2964210" indent="0">
              <a:buNone/>
              <a:defRPr sz="1852"/>
            </a:lvl8pPr>
            <a:lvl9pPr marL="3387669" indent="0">
              <a:buNone/>
              <a:defRPr sz="185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303" y="1905476"/>
            <a:ext cx="3073084" cy="3530131"/>
          </a:xfrm>
        </p:spPr>
        <p:txBody>
          <a:bodyPr/>
          <a:lstStyle>
            <a:lvl1pPr marL="0" indent="0">
              <a:buNone/>
              <a:defRPr sz="1482"/>
            </a:lvl1pPr>
            <a:lvl2pPr marL="423459" indent="0">
              <a:buNone/>
              <a:defRPr sz="1297"/>
            </a:lvl2pPr>
            <a:lvl3pPr marL="846917" indent="0">
              <a:buNone/>
              <a:defRPr sz="1111"/>
            </a:lvl3pPr>
            <a:lvl4pPr marL="1270376" indent="0">
              <a:buNone/>
              <a:defRPr sz="926"/>
            </a:lvl4pPr>
            <a:lvl5pPr marL="1693835" indent="0">
              <a:buNone/>
              <a:defRPr sz="926"/>
            </a:lvl5pPr>
            <a:lvl6pPr marL="2117293" indent="0">
              <a:buNone/>
              <a:defRPr sz="926"/>
            </a:lvl6pPr>
            <a:lvl7pPr marL="2540752" indent="0">
              <a:buNone/>
              <a:defRPr sz="926"/>
            </a:lvl7pPr>
            <a:lvl8pPr marL="2964210" indent="0">
              <a:buNone/>
              <a:defRPr sz="926"/>
            </a:lvl8pPr>
            <a:lvl9pPr marL="3387669" indent="0">
              <a:buNone/>
              <a:defRPr sz="9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3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062" y="338165"/>
            <a:ext cx="8218051" cy="1227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62" y="1690816"/>
            <a:ext cx="8218051" cy="4030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062" y="5886983"/>
            <a:ext cx="214383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56208" y="5886983"/>
            <a:ext cx="321575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9274" y="5886983"/>
            <a:ext cx="214383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63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846917" rtl="0" eaLnBrk="1" latinLnBrk="0" hangingPunct="1">
        <a:lnSpc>
          <a:spcPct val="90000"/>
        </a:lnSpc>
        <a:spcBef>
          <a:spcPct val="0"/>
        </a:spcBef>
        <a:buNone/>
        <a:defRPr sz="40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729" indent="-211729" algn="l" defTabSz="846917" rtl="0" eaLnBrk="1" latinLnBrk="0" hangingPunct="1">
        <a:lnSpc>
          <a:spcPct val="90000"/>
        </a:lnSpc>
        <a:spcBef>
          <a:spcPts val="926"/>
        </a:spcBef>
        <a:buFont typeface="Arial" panose="020B0604020202020204" pitchFamily="34" charset="0"/>
        <a:buChar char="•"/>
        <a:defRPr sz="2593" kern="1200">
          <a:solidFill>
            <a:schemeClr val="tx1"/>
          </a:solidFill>
          <a:latin typeface="+mn-lt"/>
          <a:ea typeface="+mn-ea"/>
          <a:cs typeface="+mn-cs"/>
        </a:defRPr>
      </a:lvl1pPr>
      <a:lvl2pPr marL="635188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2223" kern="1200">
          <a:solidFill>
            <a:schemeClr val="tx1"/>
          </a:solidFill>
          <a:latin typeface="+mn-lt"/>
          <a:ea typeface="+mn-ea"/>
          <a:cs typeface="+mn-cs"/>
        </a:defRPr>
      </a:lvl2pPr>
      <a:lvl3pPr marL="1058647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3pPr>
      <a:lvl4pPr marL="1482105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905564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329023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752481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3175940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599398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1pPr>
      <a:lvl2pPr marL="423459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2pPr>
      <a:lvl3pPr marL="846917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270376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693835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117293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540752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964210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387669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E5D81-6164-42C7-AC7B-91470844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407A1-FD56-4B5F-B451-B8429AB52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0D16D-0A02-4010-9191-E41A86C8D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" y="0"/>
            <a:ext cx="9527382" cy="63515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E7A210-60E0-411F-8FC7-FF2C8E26CA0A}"/>
              </a:ext>
            </a:extLst>
          </p:cNvPr>
          <p:cNvSpPr txBox="1"/>
          <p:nvPr/>
        </p:nvSpPr>
        <p:spPr>
          <a:xfrm>
            <a:off x="3774557" y="4613434"/>
            <a:ext cx="442314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ar-SA" sz="2400" dirty="0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/>
                <a:ea typeface="Aptos"/>
                <a:cs typeface="Arial" panose="020B0604020202020204" pitchFamily="34" charset="0"/>
              </a:rPr>
              <a:t>هيكل النظام القضائي واختصاصات المحاكم</a:t>
            </a:r>
            <a:endParaRPr lang="en-GB" sz="2400" dirty="0">
              <a:ln w="0">
                <a:noFill/>
              </a:ln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5D0FA27-1C50-43A2-A1FF-C326CF05C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1218" y="4153930"/>
            <a:ext cx="1485271" cy="69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3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97CF0-4B51-4BCB-82F4-34B45F588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60" y="785624"/>
            <a:ext cx="8218051" cy="927109"/>
          </a:xfrm>
        </p:spPr>
        <p:txBody>
          <a:bodyPr>
            <a:noAutofit/>
          </a:bodyPr>
          <a:lstStyle/>
          <a:p>
            <a:pPr algn="r"/>
            <a:r>
              <a:rPr lang="en-US" sz="2800" kern="100" dirty="0">
                <a:solidFill>
                  <a:schemeClr val="accent4">
                    <a:lumMod val="50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👋</a:t>
            </a:r>
            <a:r>
              <a:rPr lang="en-US" sz="28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مرحباً بك في رحلة فهم النظام القضائي السعودي</a:t>
            </a:r>
            <a:r>
              <a:rPr lang="en-US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!</a:t>
            </a:r>
            <a:endParaRPr lang="en-GB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DE4E0-929B-4B8D-BE2D-8A6FBBAAC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1" y="1890533"/>
            <a:ext cx="8218051" cy="2033768"/>
          </a:xfrm>
        </p:spPr>
        <p:txBody>
          <a:bodyPr>
            <a:normAutofit/>
          </a:bodyPr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👋</a:t>
            </a:r>
            <a:r>
              <a:rPr lang="en-U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مرحباً بك في رحلة فهم النظام القضائي السعودي</a:t>
            </a:r>
            <a:r>
              <a:rPr lang="en-U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!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📍</a:t>
            </a:r>
            <a:r>
              <a:rPr lang="en-U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موقعك الآن</a:t>
            </a:r>
            <a:r>
              <a:rPr lang="en-U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أنت في الوحدة التأسيسية الأولى من البرنامج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هذه الوحدة هي حجر الأساس لفهمك للنظام القضائي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ستبني عليها معرفتك في الوحدات القادمة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4853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588708" y="1378665"/>
            <a:ext cx="5945184" cy="3568103"/>
            <a:chOff x="1706563" y="1090612"/>
            <a:chExt cx="7607300" cy="4565650"/>
          </a:xfrm>
          <a:solidFill>
            <a:schemeClr val="accent4">
              <a:lumMod val="50000"/>
            </a:schemeClr>
          </a:solidFill>
        </p:grpSpPr>
        <p:sp>
          <p:nvSpPr>
            <p:cNvPr id="9" name="Freeform 613"/>
            <p:cNvSpPr>
              <a:spLocks noEditPoints="1"/>
            </p:cNvSpPr>
            <p:nvPr/>
          </p:nvSpPr>
          <p:spPr bwMode="auto">
            <a:xfrm>
              <a:off x="5049838" y="2849563"/>
              <a:ext cx="801688" cy="1449388"/>
            </a:xfrm>
            <a:custGeom>
              <a:avLst/>
              <a:gdLst>
                <a:gd name="T0" fmla="*/ 846 w 893"/>
                <a:gd name="T1" fmla="*/ 184 h 1613"/>
                <a:gd name="T2" fmla="*/ 765 w 893"/>
                <a:gd name="T3" fmla="*/ 894 h 1613"/>
                <a:gd name="T4" fmla="*/ 769 w 893"/>
                <a:gd name="T5" fmla="*/ 911 h 1613"/>
                <a:gd name="T6" fmla="*/ 771 w 893"/>
                <a:gd name="T7" fmla="*/ 913 h 1613"/>
                <a:gd name="T8" fmla="*/ 763 w 893"/>
                <a:gd name="T9" fmla="*/ 1043 h 1613"/>
                <a:gd name="T10" fmla="*/ 759 w 893"/>
                <a:gd name="T11" fmla="*/ 1568 h 1613"/>
                <a:gd name="T12" fmla="*/ 271 w 893"/>
                <a:gd name="T13" fmla="*/ 1568 h 1613"/>
                <a:gd name="T14" fmla="*/ 157 w 893"/>
                <a:gd name="T15" fmla="*/ 1456 h 1613"/>
                <a:gd name="T16" fmla="*/ 151 w 893"/>
                <a:gd name="T17" fmla="*/ 1452 h 1613"/>
                <a:gd name="T18" fmla="*/ 49 w 893"/>
                <a:gd name="T19" fmla="*/ 1355 h 1613"/>
                <a:gd name="T20" fmla="*/ 286 w 893"/>
                <a:gd name="T21" fmla="*/ 869 h 1613"/>
                <a:gd name="T22" fmla="*/ 491 w 893"/>
                <a:gd name="T23" fmla="*/ 871 h 1613"/>
                <a:gd name="T24" fmla="*/ 512 w 893"/>
                <a:gd name="T25" fmla="*/ 887 h 1613"/>
                <a:gd name="T26" fmla="*/ 628 w 893"/>
                <a:gd name="T27" fmla="*/ 887 h 1613"/>
                <a:gd name="T28" fmla="*/ 649 w 893"/>
                <a:gd name="T29" fmla="*/ 872 h 1613"/>
                <a:gd name="T30" fmla="*/ 690 w 893"/>
                <a:gd name="T31" fmla="*/ 872 h 1613"/>
                <a:gd name="T32" fmla="*/ 706 w 893"/>
                <a:gd name="T33" fmla="*/ 866 h 1613"/>
                <a:gd name="T34" fmla="*/ 713 w 893"/>
                <a:gd name="T35" fmla="*/ 850 h 1613"/>
                <a:gd name="T36" fmla="*/ 718 w 893"/>
                <a:gd name="T37" fmla="*/ 176 h 1613"/>
                <a:gd name="T38" fmla="*/ 711 w 893"/>
                <a:gd name="T39" fmla="*/ 160 h 1613"/>
                <a:gd name="T40" fmla="*/ 696 w 893"/>
                <a:gd name="T41" fmla="*/ 153 h 1613"/>
                <a:gd name="T42" fmla="*/ 455 w 893"/>
                <a:gd name="T43" fmla="*/ 152 h 1613"/>
                <a:gd name="T44" fmla="*/ 469 w 893"/>
                <a:gd name="T45" fmla="*/ 53 h 1613"/>
                <a:gd name="T46" fmla="*/ 832 w 893"/>
                <a:gd name="T47" fmla="*/ 167 h 1613"/>
                <a:gd name="T48" fmla="*/ 847 w 893"/>
                <a:gd name="T49" fmla="*/ 179 h 1613"/>
                <a:gd name="T50" fmla="*/ 846 w 893"/>
                <a:gd name="T51" fmla="*/ 184 h 1613"/>
                <a:gd name="T52" fmla="*/ 850 w 893"/>
                <a:gd name="T53" fmla="*/ 127 h 1613"/>
                <a:gd name="T54" fmla="*/ 847 w 893"/>
                <a:gd name="T55" fmla="*/ 126 h 1613"/>
                <a:gd name="T56" fmla="*/ 457 w 893"/>
                <a:gd name="T57" fmla="*/ 2 h 1613"/>
                <a:gd name="T58" fmla="*/ 439 w 893"/>
                <a:gd name="T59" fmla="*/ 5 h 1613"/>
                <a:gd name="T60" fmla="*/ 429 w 893"/>
                <a:gd name="T61" fmla="*/ 20 h 1613"/>
                <a:gd name="T62" fmla="*/ 407 w 893"/>
                <a:gd name="T63" fmla="*/ 170 h 1613"/>
                <a:gd name="T64" fmla="*/ 412 w 893"/>
                <a:gd name="T65" fmla="*/ 188 h 1613"/>
                <a:gd name="T66" fmla="*/ 429 w 893"/>
                <a:gd name="T67" fmla="*/ 196 h 1613"/>
                <a:gd name="T68" fmla="*/ 673 w 893"/>
                <a:gd name="T69" fmla="*/ 198 h 1613"/>
                <a:gd name="T70" fmla="*/ 669 w 893"/>
                <a:gd name="T71" fmla="*/ 828 h 1613"/>
                <a:gd name="T72" fmla="*/ 628 w 893"/>
                <a:gd name="T73" fmla="*/ 827 h 1613"/>
                <a:gd name="T74" fmla="*/ 612 w 893"/>
                <a:gd name="T75" fmla="*/ 834 h 1613"/>
                <a:gd name="T76" fmla="*/ 607 w 893"/>
                <a:gd name="T77" fmla="*/ 842 h 1613"/>
                <a:gd name="T78" fmla="*/ 533 w 893"/>
                <a:gd name="T79" fmla="*/ 842 h 1613"/>
                <a:gd name="T80" fmla="*/ 512 w 893"/>
                <a:gd name="T81" fmla="*/ 826 h 1613"/>
                <a:gd name="T82" fmla="*/ 272 w 893"/>
                <a:gd name="T83" fmla="*/ 825 h 1613"/>
                <a:gd name="T84" fmla="*/ 252 w 893"/>
                <a:gd name="T85" fmla="*/ 837 h 1613"/>
                <a:gd name="T86" fmla="*/ 3 w 893"/>
                <a:gd name="T87" fmla="*/ 1348 h 1613"/>
                <a:gd name="T88" fmla="*/ 6 w 893"/>
                <a:gd name="T89" fmla="*/ 1371 h 1613"/>
                <a:gd name="T90" fmla="*/ 128 w 893"/>
                <a:gd name="T91" fmla="*/ 1490 h 1613"/>
                <a:gd name="T92" fmla="*/ 247 w 893"/>
                <a:gd name="T93" fmla="*/ 1606 h 1613"/>
                <a:gd name="T94" fmla="*/ 262 w 893"/>
                <a:gd name="T95" fmla="*/ 1613 h 1613"/>
                <a:gd name="T96" fmla="*/ 781 w 893"/>
                <a:gd name="T97" fmla="*/ 1613 h 1613"/>
                <a:gd name="T98" fmla="*/ 803 w 893"/>
                <a:gd name="T99" fmla="*/ 1591 h 1613"/>
                <a:gd name="T100" fmla="*/ 807 w 893"/>
                <a:gd name="T101" fmla="*/ 1041 h 1613"/>
                <a:gd name="T102" fmla="*/ 807 w 893"/>
                <a:gd name="T103" fmla="*/ 1037 h 1613"/>
                <a:gd name="T104" fmla="*/ 816 w 893"/>
                <a:gd name="T105" fmla="*/ 926 h 1613"/>
                <a:gd name="T106" fmla="*/ 816 w 893"/>
                <a:gd name="T107" fmla="*/ 898 h 1613"/>
                <a:gd name="T108" fmla="*/ 810 w 893"/>
                <a:gd name="T109" fmla="*/ 890 h 1613"/>
                <a:gd name="T110" fmla="*/ 889 w 893"/>
                <a:gd name="T111" fmla="*/ 193 h 1613"/>
                <a:gd name="T112" fmla="*/ 890 w 893"/>
                <a:gd name="T113" fmla="*/ 168 h 1613"/>
                <a:gd name="T114" fmla="*/ 850 w 893"/>
                <a:gd name="T115" fmla="*/ 127 h 1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93" h="1613">
                  <a:moveTo>
                    <a:pt x="846" y="184"/>
                  </a:moveTo>
                  <a:cubicBezTo>
                    <a:pt x="841" y="214"/>
                    <a:pt x="768" y="867"/>
                    <a:pt x="765" y="894"/>
                  </a:cubicBezTo>
                  <a:cubicBezTo>
                    <a:pt x="764" y="900"/>
                    <a:pt x="766" y="906"/>
                    <a:pt x="769" y="911"/>
                  </a:cubicBezTo>
                  <a:lnTo>
                    <a:pt x="771" y="913"/>
                  </a:lnTo>
                  <a:cubicBezTo>
                    <a:pt x="750" y="958"/>
                    <a:pt x="760" y="1027"/>
                    <a:pt x="763" y="1043"/>
                  </a:cubicBezTo>
                  <a:lnTo>
                    <a:pt x="759" y="1568"/>
                  </a:lnTo>
                  <a:lnTo>
                    <a:pt x="271" y="1568"/>
                  </a:lnTo>
                  <a:lnTo>
                    <a:pt x="157" y="1456"/>
                  </a:lnTo>
                  <a:cubicBezTo>
                    <a:pt x="155" y="1455"/>
                    <a:pt x="154" y="1453"/>
                    <a:pt x="151" y="1452"/>
                  </a:cubicBezTo>
                  <a:cubicBezTo>
                    <a:pt x="119" y="1436"/>
                    <a:pt x="73" y="1384"/>
                    <a:pt x="49" y="1355"/>
                  </a:cubicBezTo>
                  <a:cubicBezTo>
                    <a:pt x="78" y="1296"/>
                    <a:pt x="203" y="1042"/>
                    <a:pt x="286" y="869"/>
                  </a:cubicBezTo>
                  <a:lnTo>
                    <a:pt x="491" y="871"/>
                  </a:lnTo>
                  <a:cubicBezTo>
                    <a:pt x="493" y="880"/>
                    <a:pt x="502" y="887"/>
                    <a:pt x="512" y="887"/>
                  </a:cubicBezTo>
                  <a:lnTo>
                    <a:pt x="628" y="887"/>
                  </a:lnTo>
                  <a:cubicBezTo>
                    <a:pt x="637" y="887"/>
                    <a:pt x="646" y="881"/>
                    <a:pt x="649" y="872"/>
                  </a:cubicBezTo>
                  <a:lnTo>
                    <a:pt x="690" y="872"/>
                  </a:lnTo>
                  <a:cubicBezTo>
                    <a:pt x="696" y="872"/>
                    <a:pt x="702" y="870"/>
                    <a:pt x="706" y="866"/>
                  </a:cubicBezTo>
                  <a:cubicBezTo>
                    <a:pt x="710" y="862"/>
                    <a:pt x="713" y="856"/>
                    <a:pt x="713" y="850"/>
                  </a:cubicBezTo>
                  <a:lnTo>
                    <a:pt x="718" y="176"/>
                  </a:lnTo>
                  <a:cubicBezTo>
                    <a:pt x="718" y="170"/>
                    <a:pt x="716" y="164"/>
                    <a:pt x="711" y="160"/>
                  </a:cubicBezTo>
                  <a:cubicBezTo>
                    <a:pt x="707" y="156"/>
                    <a:pt x="702" y="153"/>
                    <a:pt x="696" y="153"/>
                  </a:cubicBezTo>
                  <a:lnTo>
                    <a:pt x="455" y="152"/>
                  </a:lnTo>
                  <a:cubicBezTo>
                    <a:pt x="461" y="109"/>
                    <a:pt x="466" y="75"/>
                    <a:pt x="469" y="53"/>
                  </a:cubicBezTo>
                  <a:lnTo>
                    <a:pt x="832" y="167"/>
                  </a:lnTo>
                  <a:cubicBezTo>
                    <a:pt x="842" y="173"/>
                    <a:pt x="846" y="177"/>
                    <a:pt x="847" y="179"/>
                  </a:cubicBezTo>
                  <a:cubicBezTo>
                    <a:pt x="846" y="180"/>
                    <a:pt x="846" y="182"/>
                    <a:pt x="846" y="184"/>
                  </a:cubicBezTo>
                  <a:close/>
                  <a:moveTo>
                    <a:pt x="850" y="127"/>
                  </a:moveTo>
                  <a:cubicBezTo>
                    <a:pt x="849" y="126"/>
                    <a:pt x="848" y="126"/>
                    <a:pt x="847" y="126"/>
                  </a:cubicBezTo>
                  <a:lnTo>
                    <a:pt x="457" y="2"/>
                  </a:lnTo>
                  <a:cubicBezTo>
                    <a:pt x="451" y="0"/>
                    <a:pt x="444" y="1"/>
                    <a:pt x="439" y="5"/>
                  </a:cubicBezTo>
                  <a:cubicBezTo>
                    <a:pt x="433" y="8"/>
                    <a:pt x="430" y="14"/>
                    <a:pt x="429" y="20"/>
                  </a:cubicBezTo>
                  <a:cubicBezTo>
                    <a:pt x="429" y="20"/>
                    <a:pt x="420" y="83"/>
                    <a:pt x="407" y="170"/>
                  </a:cubicBezTo>
                  <a:cubicBezTo>
                    <a:pt x="406" y="177"/>
                    <a:pt x="408" y="183"/>
                    <a:pt x="412" y="188"/>
                  </a:cubicBezTo>
                  <a:cubicBezTo>
                    <a:pt x="417" y="193"/>
                    <a:pt x="423" y="196"/>
                    <a:pt x="429" y="196"/>
                  </a:cubicBezTo>
                  <a:lnTo>
                    <a:pt x="673" y="198"/>
                  </a:lnTo>
                  <a:lnTo>
                    <a:pt x="669" y="828"/>
                  </a:lnTo>
                  <a:lnTo>
                    <a:pt x="628" y="827"/>
                  </a:lnTo>
                  <a:cubicBezTo>
                    <a:pt x="623" y="827"/>
                    <a:pt x="616" y="829"/>
                    <a:pt x="612" y="834"/>
                  </a:cubicBezTo>
                  <a:cubicBezTo>
                    <a:pt x="610" y="836"/>
                    <a:pt x="608" y="839"/>
                    <a:pt x="607" y="842"/>
                  </a:cubicBezTo>
                  <a:lnTo>
                    <a:pt x="533" y="842"/>
                  </a:lnTo>
                  <a:cubicBezTo>
                    <a:pt x="531" y="833"/>
                    <a:pt x="522" y="826"/>
                    <a:pt x="512" y="826"/>
                  </a:cubicBezTo>
                  <a:lnTo>
                    <a:pt x="272" y="825"/>
                  </a:lnTo>
                  <a:cubicBezTo>
                    <a:pt x="264" y="825"/>
                    <a:pt x="256" y="829"/>
                    <a:pt x="252" y="837"/>
                  </a:cubicBezTo>
                  <a:cubicBezTo>
                    <a:pt x="159" y="1032"/>
                    <a:pt x="5" y="1345"/>
                    <a:pt x="3" y="1348"/>
                  </a:cubicBezTo>
                  <a:cubicBezTo>
                    <a:pt x="0" y="1355"/>
                    <a:pt x="0" y="1364"/>
                    <a:pt x="6" y="1371"/>
                  </a:cubicBezTo>
                  <a:cubicBezTo>
                    <a:pt x="8" y="1375"/>
                    <a:pt x="75" y="1462"/>
                    <a:pt x="128" y="1490"/>
                  </a:cubicBezTo>
                  <a:lnTo>
                    <a:pt x="247" y="1606"/>
                  </a:lnTo>
                  <a:cubicBezTo>
                    <a:pt x="251" y="1610"/>
                    <a:pt x="256" y="1613"/>
                    <a:pt x="262" y="1613"/>
                  </a:cubicBezTo>
                  <a:lnTo>
                    <a:pt x="781" y="1613"/>
                  </a:lnTo>
                  <a:cubicBezTo>
                    <a:pt x="793" y="1613"/>
                    <a:pt x="803" y="1603"/>
                    <a:pt x="803" y="1591"/>
                  </a:cubicBezTo>
                  <a:lnTo>
                    <a:pt x="807" y="1041"/>
                  </a:lnTo>
                  <a:cubicBezTo>
                    <a:pt x="807" y="1040"/>
                    <a:pt x="807" y="1038"/>
                    <a:pt x="807" y="1037"/>
                  </a:cubicBezTo>
                  <a:cubicBezTo>
                    <a:pt x="801" y="1005"/>
                    <a:pt x="798" y="947"/>
                    <a:pt x="816" y="926"/>
                  </a:cubicBezTo>
                  <a:cubicBezTo>
                    <a:pt x="822" y="917"/>
                    <a:pt x="822" y="906"/>
                    <a:pt x="816" y="898"/>
                  </a:cubicBezTo>
                  <a:lnTo>
                    <a:pt x="810" y="890"/>
                  </a:lnTo>
                  <a:cubicBezTo>
                    <a:pt x="819" y="811"/>
                    <a:pt x="882" y="247"/>
                    <a:pt x="889" y="193"/>
                  </a:cubicBezTo>
                  <a:cubicBezTo>
                    <a:pt x="892" y="186"/>
                    <a:pt x="893" y="178"/>
                    <a:pt x="890" y="168"/>
                  </a:cubicBezTo>
                  <a:cubicBezTo>
                    <a:pt x="886" y="152"/>
                    <a:pt x="873" y="138"/>
                    <a:pt x="850" y="127"/>
                  </a:cubicBez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1461" tIns="35731" rIns="71461" bIns="35731" numCol="1" anchor="t" anchorCtr="0" compatLnSpc="1"/>
            <a:lstStyle/>
            <a:p>
              <a:endParaRPr lang="zh-CN" altLang="en-US" sz="1407">
                <a:cs typeface="思源黑体 CN Light" panose="020B0300000000000000" charset="-122"/>
              </a:endParaRPr>
            </a:p>
          </p:txBody>
        </p:sp>
        <p:sp>
          <p:nvSpPr>
            <p:cNvPr id="10" name="Freeform 1044"/>
            <p:cNvSpPr/>
            <p:nvPr/>
          </p:nvSpPr>
          <p:spPr bwMode="auto">
            <a:xfrm>
              <a:off x="1706563" y="1090612"/>
              <a:ext cx="7607300" cy="4565650"/>
            </a:xfrm>
            <a:custGeom>
              <a:avLst/>
              <a:gdLst>
                <a:gd name="T0" fmla="*/ 6560 w 8465"/>
                <a:gd name="T1" fmla="*/ 2039 h 5080"/>
                <a:gd name="T2" fmla="*/ 4970 w 8465"/>
                <a:gd name="T3" fmla="*/ 2957 h 5080"/>
                <a:gd name="T4" fmla="*/ 4920 w 8465"/>
                <a:gd name="T5" fmla="*/ 2002 h 5080"/>
                <a:gd name="T6" fmla="*/ 4663 w 8465"/>
                <a:gd name="T7" fmla="*/ 1598 h 5080"/>
                <a:gd name="T8" fmla="*/ 4857 w 8465"/>
                <a:gd name="T9" fmla="*/ 1644 h 5080"/>
                <a:gd name="T10" fmla="*/ 4939 w 8465"/>
                <a:gd name="T11" fmla="*/ 1558 h 5080"/>
                <a:gd name="T12" fmla="*/ 4883 w 8465"/>
                <a:gd name="T13" fmla="*/ 1426 h 5080"/>
                <a:gd name="T14" fmla="*/ 4757 w 8465"/>
                <a:gd name="T15" fmla="*/ 1408 h 5080"/>
                <a:gd name="T16" fmla="*/ 4274 w 8465"/>
                <a:gd name="T17" fmla="*/ 879 h 5080"/>
                <a:gd name="T18" fmla="*/ 4162 w 8465"/>
                <a:gd name="T19" fmla="*/ 551 h 5080"/>
                <a:gd name="T20" fmla="*/ 4248 w 8465"/>
                <a:gd name="T21" fmla="*/ 499 h 5080"/>
                <a:gd name="T22" fmla="*/ 4258 w 8465"/>
                <a:gd name="T23" fmla="*/ 399 h 5080"/>
                <a:gd name="T24" fmla="*/ 4267 w 8465"/>
                <a:gd name="T25" fmla="*/ 275 h 5080"/>
                <a:gd name="T26" fmla="*/ 4228 w 8465"/>
                <a:gd name="T27" fmla="*/ 179 h 5080"/>
                <a:gd name="T28" fmla="*/ 3956 w 8465"/>
                <a:gd name="T29" fmla="*/ 28 h 5080"/>
                <a:gd name="T30" fmla="*/ 3851 w 8465"/>
                <a:gd name="T31" fmla="*/ 467 h 5080"/>
                <a:gd name="T32" fmla="*/ 3868 w 8465"/>
                <a:gd name="T33" fmla="*/ 536 h 5080"/>
                <a:gd name="T34" fmla="*/ 3679 w 8465"/>
                <a:gd name="T35" fmla="*/ 907 h 5080"/>
                <a:gd name="T36" fmla="*/ 3658 w 8465"/>
                <a:gd name="T37" fmla="*/ 1771 h 5080"/>
                <a:gd name="T38" fmla="*/ 3797 w 8465"/>
                <a:gd name="T39" fmla="*/ 1943 h 5080"/>
                <a:gd name="T40" fmla="*/ 3435 w 8465"/>
                <a:gd name="T41" fmla="*/ 2102 h 5080"/>
                <a:gd name="T42" fmla="*/ 3430 w 8465"/>
                <a:gd name="T43" fmla="*/ 2821 h 5080"/>
                <a:gd name="T44" fmla="*/ 3619 w 8465"/>
                <a:gd name="T45" fmla="*/ 2822 h 5080"/>
                <a:gd name="T46" fmla="*/ 3414 w 8465"/>
                <a:gd name="T47" fmla="*/ 3459 h 5080"/>
                <a:gd name="T48" fmla="*/ 2511 w 8465"/>
                <a:gd name="T49" fmla="*/ 4359 h 5080"/>
                <a:gd name="T50" fmla="*/ 22 w 8465"/>
                <a:gd name="T51" fmla="*/ 5035 h 5080"/>
                <a:gd name="T52" fmla="*/ 391 w 8465"/>
                <a:gd name="T53" fmla="*/ 5069 h 5080"/>
                <a:gd name="T54" fmla="*/ 3032 w 8465"/>
                <a:gd name="T55" fmla="*/ 3578 h 5080"/>
                <a:gd name="T56" fmla="*/ 3541 w 8465"/>
                <a:gd name="T57" fmla="*/ 3252 h 5080"/>
                <a:gd name="T58" fmla="*/ 3597 w 8465"/>
                <a:gd name="T59" fmla="*/ 2778 h 5080"/>
                <a:gd name="T60" fmla="*/ 3481 w 8465"/>
                <a:gd name="T61" fmla="*/ 2777 h 5080"/>
                <a:gd name="T62" fmla="*/ 3822 w 8465"/>
                <a:gd name="T63" fmla="*/ 2128 h 5080"/>
                <a:gd name="T64" fmla="*/ 3828 w 8465"/>
                <a:gd name="T65" fmla="*/ 1907 h 5080"/>
                <a:gd name="T66" fmla="*/ 3699 w 8465"/>
                <a:gd name="T67" fmla="*/ 1725 h 5080"/>
                <a:gd name="T68" fmla="*/ 3720 w 8465"/>
                <a:gd name="T69" fmla="*/ 925 h 5080"/>
                <a:gd name="T70" fmla="*/ 3910 w 8465"/>
                <a:gd name="T71" fmla="*/ 551 h 5080"/>
                <a:gd name="T72" fmla="*/ 3910 w 8465"/>
                <a:gd name="T73" fmla="*/ 470 h 5080"/>
                <a:gd name="T74" fmla="*/ 3824 w 8465"/>
                <a:gd name="T75" fmla="*/ 284 h 5080"/>
                <a:gd name="T76" fmla="*/ 4128 w 8465"/>
                <a:gd name="T77" fmla="*/ 109 h 5080"/>
                <a:gd name="T78" fmla="*/ 4197 w 8465"/>
                <a:gd name="T79" fmla="*/ 254 h 5080"/>
                <a:gd name="T80" fmla="*/ 4204 w 8465"/>
                <a:gd name="T81" fmla="*/ 345 h 5080"/>
                <a:gd name="T82" fmla="*/ 4212 w 8465"/>
                <a:gd name="T83" fmla="*/ 428 h 5080"/>
                <a:gd name="T84" fmla="*/ 4203 w 8465"/>
                <a:gd name="T85" fmla="*/ 504 h 5080"/>
                <a:gd name="T86" fmla="*/ 4155 w 8465"/>
                <a:gd name="T87" fmla="*/ 500 h 5080"/>
                <a:gd name="T88" fmla="*/ 4126 w 8465"/>
                <a:gd name="T89" fmla="*/ 607 h 5080"/>
                <a:gd name="T90" fmla="*/ 4237 w 8465"/>
                <a:gd name="T91" fmla="*/ 904 h 5080"/>
                <a:gd name="T92" fmla="*/ 4708 w 8465"/>
                <a:gd name="T93" fmla="*/ 1432 h 5080"/>
                <a:gd name="T94" fmla="*/ 4795 w 8465"/>
                <a:gd name="T95" fmla="*/ 1446 h 5080"/>
                <a:gd name="T96" fmla="*/ 4862 w 8465"/>
                <a:gd name="T97" fmla="*/ 1468 h 5080"/>
                <a:gd name="T98" fmla="*/ 4894 w 8465"/>
                <a:gd name="T99" fmla="*/ 1557 h 5080"/>
                <a:gd name="T100" fmla="*/ 4849 w 8465"/>
                <a:gd name="T101" fmla="*/ 1600 h 5080"/>
                <a:gd name="T102" fmla="*/ 4688 w 8465"/>
                <a:gd name="T103" fmla="*/ 1538 h 5080"/>
                <a:gd name="T104" fmla="*/ 4401 w 8465"/>
                <a:gd name="T105" fmla="*/ 1477 h 5080"/>
                <a:gd name="T106" fmla="*/ 4409 w 8465"/>
                <a:gd name="T107" fmla="*/ 1663 h 5080"/>
                <a:gd name="T108" fmla="*/ 4730 w 8465"/>
                <a:gd name="T109" fmla="*/ 2745 h 5080"/>
                <a:gd name="T110" fmla="*/ 5176 w 8465"/>
                <a:gd name="T111" fmla="*/ 3002 h 5080"/>
                <a:gd name="T112" fmla="*/ 6592 w 8465"/>
                <a:gd name="T113" fmla="*/ 2077 h 5080"/>
                <a:gd name="T114" fmla="*/ 8280 w 8465"/>
                <a:gd name="T115" fmla="*/ 1313 h 5080"/>
                <a:gd name="T116" fmla="*/ 8424 w 8465"/>
                <a:gd name="T117" fmla="*/ 943 h 5080"/>
                <a:gd name="T118" fmla="*/ 8179 w 8465"/>
                <a:gd name="T119" fmla="*/ 1221 h 5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65" h="5080">
                  <a:moveTo>
                    <a:pt x="8179" y="1221"/>
                  </a:moveTo>
                  <a:lnTo>
                    <a:pt x="7250" y="2306"/>
                  </a:lnTo>
                  <a:lnTo>
                    <a:pt x="6589" y="2028"/>
                  </a:lnTo>
                  <a:cubicBezTo>
                    <a:pt x="6578" y="2023"/>
                    <a:pt x="6565" y="2028"/>
                    <a:pt x="6560" y="2039"/>
                  </a:cubicBezTo>
                  <a:lnTo>
                    <a:pt x="5439" y="3246"/>
                  </a:lnTo>
                  <a:lnTo>
                    <a:pt x="5203" y="2965"/>
                  </a:lnTo>
                  <a:cubicBezTo>
                    <a:pt x="5199" y="2960"/>
                    <a:pt x="5193" y="2957"/>
                    <a:pt x="5186" y="2957"/>
                  </a:cubicBezTo>
                  <a:lnTo>
                    <a:pt x="4970" y="2957"/>
                  </a:lnTo>
                  <a:cubicBezTo>
                    <a:pt x="4908" y="2911"/>
                    <a:pt x="4885" y="2894"/>
                    <a:pt x="4809" y="2861"/>
                  </a:cubicBezTo>
                  <a:cubicBezTo>
                    <a:pt x="4746" y="2834"/>
                    <a:pt x="4770" y="2767"/>
                    <a:pt x="4772" y="2759"/>
                  </a:cubicBezTo>
                  <a:cubicBezTo>
                    <a:pt x="4773" y="2758"/>
                    <a:pt x="4773" y="2757"/>
                    <a:pt x="4773" y="2756"/>
                  </a:cubicBezTo>
                  <a:lnTo>
                    <a:pt x="4920" y="2002"/>
                  </a:lnTo>
                  <a:cubicBezTo>
                    <a:pt x="4940" y="1868"/>
                    <a:pt x="4864" y="1813"/>
                    <a:pt x="4852" y="1805"/>
                  </a:cubicBezTo>
                  <a:cubicBezTo>
                    <a:pt x="4808" y="1772"/>
                    <a:pt x="4509" y="1654"/>
                    <a:pt x="4437" y="1626"/>
                  </a:cubicBezTo>
                  <a:cubicBezTo>
                    <a:pt x="4434" y="1608"/>
                    <a:pt x="4429" y="1572"/>
                    <a:pt x="4422" y="1529"/>
                  </a:cubicBezTo>
                  <a:lnTo>
                    <a:pt x="4663" y="1598"/>
                  </a:lnTo>
                  <a:cubicBezTo>
                    <a:pt x="4672" y="1601"/>
                    <a:pt x="4681" y="1598"/>
                    <a:pt x="4686" y="1591"/>
                  </a:cubicBezTo>
                  <a:cubicBezTo>
                    <a:pt x="4693" y="1597"/>
                    <a:pt x="4700" y="1604"/>
                    <a:pt x="4708" y="1613"/>
                  </a:cubicBezTo>
                  <a:cubicBezTo>
                    <a:pt x="4714" y="1618"/>
                    <a:pt x="4719" y="1624"/>
                    <a:pt x="4725" y="1630"/>
                  </a:cubicBezTo>
                  <a:cubicBezTo>
                    <a:pt x="4752" y="1657"/>
                    <a:pt x="4810" y="1652"/>
                    <a:pt x="4857" y="1644"/>
                  </a:cubicBezTo>
                  <a:lnTo>
                    <a:pt x="4862" y="1643"/>
                  </a:lnTo>
                  <a:cubicBezTo>
                    <a:pt x="4881" y="1640"/>
                    <a:pt x="4901" y="1636"/>
                    <a:pt x="4908" y="1609"/>
                  </a:cubicBezTo>
                  <a:cubicBezTo>
                    <a:pt x="4909" y="1607"/>
                    <a:pt x="4914" y="1601"/>
                    <a:pt x="4918" y="1598"/>
                  </a:cubicBezTo>
                  <a:cubicBezTo>
                    <a:pt x="4927" y="1588"/>
                    <a:pt x="4939" y="1575"/>
                    <a:pt x="4939" y="1558"/>
                  </a:cubicBezTo>
                  <a:cubicBezTo>
                    <a:pt x="4939" y="1551"/>
                    <a:pt x="4946" y="1532"/>
                    <a:pt x="4949" y="1523"/>
                  </a:cubicBezTo>
                  <a:cubicBezTo>
                    <a:pt x="4950" y="1519"/>
                    <a:pt x="4952" y="1516"/>
                    <a:pt x="4952" y="1513"/>
                  </a:cubicBezTo>
                  <a:cubicBezTo>
                    <a:pt x="4960" y="1491"/>
                    <a:pt x="4960" y="1460"/>
                    <a:pt x="4937" y="1443"/>
                  </a:cubicBezTo>
                  <a:cubicBezTo>
                    <a:pt x="4924" y="1434"/>
                    <a:pt x="4900" y="1429"/>
                    <a:pt x="4883" y="1426"/>
                  </a:cubicBezTo>
                  <a:lnTo>
                    <a:pt x="4882" y="1423"/>
                  </a:lnTo>
                  <a:cubicBezTo>
                    <a:pt x="4875" y="1388"/>
                    <a:pt x="4840" y="1394"/>
                    <a:pt x="4817" y="1398"/>
                  </a:cubicBezTo>
                  <a:cubicBezTo>
                    <a:pt x="4809" y="1399"/>
                    <a:pt x="4800" y="1401"/>
                    <a:pt x="4791" y="1402"/>
                  </a:cubicBezTo>
                  <a:cubicBezTo>
                    <a:pt x="4779" y="1403"/>
                    <a:pt x="4767" y="1405"/>
                    <a:pt x="4757" y="1408"/>
                  </a:cubicBezTo>
                  <a:cubicBezTo>
                    <a:pt x="4754" y="1403"/>
                    <a:pt x="4750" y="1400"/>
                    <a:pt x="4745" y="1398"/>
                  </a:cubicBezTo>
                  <a:lnTo>
                    <a:pt x="4384" y="1269"/>
                  </a:lnTo>
                  <a:cubicBezTo>
                    <a:pt x="4381" y="1241"/>
                    <a:pt x="4378" y="1219"/>
                    <a:pt x="4377" y="1204"/>
                  </a:cubicBezTo>
                  <a:cubicBezTo>
                    <a:pt x="4369" y="1105"/>
                    <a:pt x="4311" y="935"/>
                    <a:pt x="4274" y="879"/>
                  </a:cubicBezTo>
                  <a:cubicBezTo>
                    <a:pt x="4248" y="840"/>
                    <a:pt x="4221" y="770"/>
                    <a:pt x="4213" y="749"/>
                  </a:cubicBezTo>
                  <a:cubicBezTo>
                    <a:pt x="4217" y="730"/>
                    <a:pt x="4227" y="677"/>
                    <a:pt x="4220" y="639"/>
                  </a:cubicBezTo>
                  <a:cubicBezTo>
                    <a:pt x="4212" y="603"/>
                    <a:pt x="4180" y="582"/>
                    <a:pt x="4158" y="572"/>
                  </a:cubicBezTo>
                  <a:lnTo>
                    <a:pt x="4162" y="551"/>
                  </a:lnTo>
                  <a:cubicBezTo>
                    <a:pt x="4167" y="553"/>
                    <a:pt x="4173" y="554"/>
                    <a:pt x="4178" y="554"/>
                  </a:cubicBezTo>
                  <a:cubicBezTo>
                    <a:pt x="4198" y="554"/>
                    <a:pt x="4206" y="552"/>
                    <a:pt x="4218" y="546"/>
                  </a:cubicBezTo>
                  <a:lnTo>
                    <a:pt x="4221" y="544"/>
                  </a:lnTo>
                  <a:cubicBezTo>
                    <a:pt x="4229" y="540"/>
                    <a:pt x="4254" y="529"/>
                    <a:pt x="4248" y="499"/>
                  </a:cubicBezTo>
                  <a:cubicBezTo>
                    <a:pt x="4246" y="487"/>
                    <a:pt x="4246" y="483"/>
                    <a:pt x="4248" y="473"/>
                  </a:cubicBezTo>
                  <a:cubicBezTo>
                    <a:pt x="4250" y="466"/>
                    <a:pt x="4251" y="461"/>
                    <a:pt x="4251" y="456"/>
                  </a:cubicBezTo>
                  <a:cubicBezTo>
                    <a:pt x="4253" y="450"/>
                    <a:pt x="4254" y="445"/>
                    <a:pt x="4256" y="436"/>
                  </a:cubicBezTo>
                  <a:cubicBezTo>
                    <a:pt x="4258" y="420"/>
                    <a:pt x="4258" y="405"/>
                    <a:pt x="4258" y="399"/>
                  </a:cubicBezTo>
                  <a:cubicBezTo>
                    <a:pt x="4258" y="393"/>
                    <a:pt x="4258" y="381"/>
                    <a:pt x="4252" y="371"/>
                  </a:cubicBezTo>
                  <a:cubicBezTo>
                    <a:pt x="4251" y="368"/>
                    <a:pt x="4250" y="361"/>
                    <a:pt x="4249" y="352"/>
                  </a:cubicBezTo>
                  <a:cubicBezTo>
                    <a:pt x="4254" y="347"/>
                    <a:pt x="4260" y="340"/>
                    <a:pt x="4267" y="331"/>
                  </a:cubicBezTo>
                  <a:cubicBezTo>
                    <a:pt x="4284" y="307"/>
                    <a:pt x="4275" y="284"/>
                    <a:pt x="4267" y="275"/>
                  </a:cubicBezTo>
                  <a:cubicBezTo>
                    <a:pt x="4264" y="272"/>
                    <a:pt x="4259" y="269"/>
                    <a:pt x="4254" y="268"/>
                  </a:cubicBezTo>
                  <a:cubicBezTo>
                    <a:pt x="4252" y="267"/>
                    <a:pt x="4247" y="264"/>
                    <a:pt x="4243" y="259"/>
                  </a:cubicBezTo>
                  <a:cubicBezTo>
                    <a:pt x="4248" y="246"/>
                    <a:pt x="4253" y="228"/>
                    <a:pt x="4251" y="216"/>
                  </a:cubicBezTo>
                  <a:cubicBezTo>
                    <a:pt x="4249" y="196"/>
                    <a:pt x="4236" y="185"/>
                    <a:pt x="4228" y="179"/>
                  </a:cubicBezTo>
                  <a:cubicBezTo>
                    <a:pt x="4224" y="172"/>
                    <a:pt x="4217" y="151"/>
                    <a:pt x="4211" y="137"/>
                  </a:cubicBezTo>
                  <a:cubicBezTo>
                    <a:pt x="4204" y="117"/>
                    <a:pt x="4182" y="96"/>
                    <a:pt x="4167" y="83"/>
                  </a:cubicBezTo>
                  <a:cubicBezTo>
                    <a:pt x="4171" y="64"/>
                    <a:pt x="4167" y="47"/>
                    <a:pt x="4156" y="34"/>
                  </a:cubicBezTo>
                  <a:cubicBezTo>
                    <a:pt x="4128" y="1"/>
                    <a:pt x="4063" y="0"/>
                    <a:pt x="3956" y="28"/>
                  </a:cubicBezTo>
                  <a:cubicBezTo>
                    <a:pt x="3817" y="65"/>
                    <a:pt x="3755" y="159"/>
                    <a:pt x="3780" y="292"/>
                  </a:cubicBezTo>
                  <a:cubicBezTo>
                    <a:pt x="3794" y="363"/>
                    <a:pt x="3829" y="427"/>
                    <a:pt x="3844" y="454"/>
                  </a:cubicBezTo>
                  <a:cubicBezTo>
                    <a:pt x="3846" y="458"/>
                    <a:pt x="3847" y="461"/>
                    <a:pt x="3848" y="462"/>
                  </a:cubicBezTo>
                  <a:cubicBezTo>
                    <a:pt x="3849" y="464"/>
                    <a:pt x="3850" y="465"/>
                    <a:pt x="3851" y="467"/>
                  </a:cubicBezTo>
                  <a:lnTo>
                    <a:pt x="3868" y="488"/>
                  </a:lnTo>
                  <a:cubicBezTo>
                    <a:pt x="3868" y="490"/>
                    <a:pt x="3868" y="493"/>
                    <a:pt x="3868" y="495"/>
                  </a:cubicBezTo>
                  <a:cubicBezTo>
                    <a:pt x="3868" y="502"/>
                    <a:pt x="3867" y="510"/>
                    <a:pt x="3868" y="520"/>
                  </a:cubicBezTo>
                  <a:cubicBezTo>
                    <a:pt x="3868" y="522"/>
                    <a:pt x="3868" y="527"/>
                    <a:pt x="3868" y="536"/>
                  </a:cubicBezTo>
                  <a:cubicBezTo>
                    <a:pt x="3852" y="570"/>
                    <a:pt x="3826" y="612"/>
                    <a:pt x="3801" y="653"/>
                  </a:cubicBezTo>
                  <a:cubicBezTo>
                    <a:pt x="3775" y="695"/>
                    <a:pt x="3748" y="739"/>
                    <a:pt x="3731" y="775"/>
                  </a:cubicBezTo>
                  <a:cubicBezTo>
                    <a:pt x="3729" y="780"/>
                    <a:pt x="3724" y="792"/>
                    <a:pt x="3716" y="813"/>
                  </a:cubicBezTo>
                  <a:cubicBezTo>
                    <a:pt x="3706" y="840"/>
                    <a:pt x="3692" y="876"/>
                    <a:pt x="3679" y="907"/>
                  </a:cubicBezTo>
                  <a:lnTo>
                    <a:pt x="3545" y="1151"/>
                  </a:lnTo>
                  <a:cubicBezTo>
                    <a:pt x="3543" y="1155"/>
                    <a:pt x="3542" y="1160"/>
                    <a:pt x="3543" y="1165"/>
                  </a:cubicBezTo>
                  <a:lnTo>
                    <a:pt x="3636" y="1752"/>
                  </a:lnTo>
                  <a:cubicBezTo>
                    <a:pt x="3638" y="1763"/>
                    <a:pt x="3648" y="1771"/>
                    <a:pt x="3658" y="1771"/>
                  </a:cubicBezTo>
                  <a:lnTo>
                    <a:pt x="3673" y="1770"/>
                  </a:lnTo>
                  <a:cubicBezTo>
                    <a:pt x="3663" y="1826"/>
                    <a:pt x="3655" y="1872"/>
                    <a:pt x="3655" y="1872"/>
                  </a:cubicBezTo>
                  <a:cubicBezTo>
                    <a:pt x="3654" y="1883"/>
                    <a:pt x="3660" y="1893"/>
                    <a:pt x="3670" y="1896"/>
                  </a:cubicBezTo>
                  <a:lnTo>
                    <a:pt x="3797" y="1943"/>
                  </a:lnTo>
                  <a:lnTo>
                    <a:pt x="3793" y="2049"/>
                  </a:lnTo>
                  <a:cubicBezTo>
                    <a:pt x="3786" y="2066"/>
                    <a:pt x="3782" y="2085"/>
                    <a:pt x="3779" y="2105"/>
                  </a:cubicBezTo>
                  <a:lnTo>
                    <a:pt x="3435" y="2102"/>
                  </a:lnTo>
                  <a:lnTo>
                    <a:pt x="3435" y="2102"/>
                  </a:lnTo>
                  <a:cubicBezTo>
                    <a:pt x="3423" y="2102"/>
                    <a:pt x="3413" y="2112"/>
                    <a:pt x="3413" y="2124"/>
                  </a:cubicBezTo>
                  <a:lnTo>
                    <a:pt x="3408" y="2799"/>
                  </a:lnTo>
                  <a:cubicBezTo>
                    <a:pt x="3408" y="2804"/>
                    <a:pt x="3410" y="2810"/>
                    <a:pt x="3414" y="2814"/>
                  </a:cubicBezTo>
                  <a:cubicBezTo>
                    <a:pt x="3418" y="2819"/>
                    <a:pt x="3424" y="2821"/>
                    <a:pt x="3430" y="2821"/>
                  </a:cubicBezTo>
                  <a:lnTo>
                    <a:pt x="3459" y="2821"/>
                  </a:lnTo>
                  <a:cubicBezTo>
                    <a:pt x="3459" y="2833"/>
                    <a:pt x="3469" y="2843"/>
                    <a:pt x="3481" y="2843"/>
                  </a:cubicBezTo>
                  <a:lnTo>
                    <a:pt x="3597" y="2843"/>
                  </a:lnTo>
                  <a:cubicBezTo>
                    <a:pt x="3608" y="2843"/>
                    <a:pt x="3618" y="2834"/>
                    <a:pt x="3619" y="2822"/>
                  </a:cubicBezTo>
                  <a:lnTo>
                    <a:pt x="3669" y="2823"/>
                  </a:lnTo>
                  <a:lnTo>
                    <a:pt x="3500" y="3236"/>
                  </a:lnTo>
                  <a:lnTo>
                    <a:pt x="3415" y="3455"/>
                  </a:lnTo>
                  <a:cubicBezTo>
                    <a:pt x="3415" y="3456"/>
                    <a:pt x="3414" y="3458"/>
                    <a:pt x="3414" y="3459"/>
                  </a:cubicBezTo>
                  <a:lnTo>
                    <a:pt x="3399" y="3534"/>
                  </a:lnTo>
                  <a:lnTo>
                    <a:pt x="3019" y="3534"/>
                  </a:lnTo>
                  <a:cubicBezTo>
                    <a:pt x="3011" y="3534"/>
                    <a:pt x="3004" y="3538"/>
                    <a:pt x="3000" y="3544"/>
                  </a:cubicBezTo>
                  <a:lnTo>
                    <a:pt x="2511" y="4359"/>
                  </a:lnTo>
                  <a:lnTo>
                    <a:pt x="1512" y="3995"/>
                  </a:lnTo>
                  <a:cubicBezTo>
                    <a:pt x="1501" y="3989"/>
                    <a:pt x="1488" y="3993"/>
                    <a:pt x="1482" y="4003"/>
                  </a:cubicBezTo>
                  <a:lnTo>
                    <a:pt x="360" y="5035"/>
                  </a:lnTo>
                  <a:lnTo>
                    <a:pt x="22" y="5035"/>
                  </a:lnTo>
                  <a:cubicBezTo>
                    <a:pt x="10" y="5035"/>
                    <a:pt x="0" y="5045"/>
                    <a:pt x="0" y="5057"/>
                  </a:cubicBezTo>
                  <a:cubicBezTo>
                    <a:pt x="0" y="5070"/>
                    <a:pt x="10" y="5080"/>
                    <a:pt x="22" y="5080"/>
                  </a:cubicBezTo>
                  <a:lnTo>
                    <a:pt x="372" y="5080"/>
                  </a:lnTo>
                  <a:cubicBezTo>
                    <a:pt x="380" y="5080"/>
                    <a:pt x="387" y="5076"/>
                    <a:pt x="391" y="5069"/>
                  </a:cubicBezTo>
                  <a:lnTo>
                    <a:pt x="1508" y="4044"/>
                  </a:lnTo>
                  <a:lnTo>
                    <a:pt x="2508" y="4408"/>
                  </a:lnTo>
                  <a:cubicBezTo>
                    <a:pt x="2519" y="4414"/>
                    <a:pt x="2532" y="4411"/>
                    <a:pt x="2538" y="4401"/>
                  </a:cubicBezTo>
                  <a:lnTo>
                    <a:pt x="3032" y="3578"/>
                  </a:lnTo>
                  <a:lnTo>
                    <a:pt x="3417" y="3578"/>
                  </a:lnTo>
                  <a:cubicBezTo>
                    <a:pt x="3428" y="3578"/>
                    <a:pt x="3437" y="3570"/>
                    <a:pt x="3439" y="3560"/>
                  </a:cubicBezTo>
                  <a:lnTo>
                    <a:pt x="3457" y="3469"/>
                  </a:lnTo>
                  <a:lnTo>
                    <a:pt x="3541" y="3252"/>
                  </a:lnTo>
                  <a:lnTo>
                    <a:pt x="3723" y="2809"/>
                  </a:lnTo>
                  <a:cubicBezTo>
                    <a:pt x="3726" y="2802"/>
                    <a:pt x="3725" y="2795"/>
                    <a:pt x="3721" y="2788"/>
                  </a:cubicBezTo>
                  <a:cubicBezTo>
                    <a:pt x="3717" y="2782"/>
                    <a:pt x="3710" y="2779"/>
                    <a:pt x="3702" y="2778"/>
                  </a:cubicBezTo>
                  <a:lnTo>
                    <a:pt x="3597" y="2778"/>
                  </a:lnTo>
                  <a:cubicBezTo>
                    <a:pt x="3591" y="2779"/>
                    <a:pt x="3585" y="2780"/>
                    <a:pt x="3581" y="2784"/>
                  </a:cubicBezTo>
                  <a:cubicBezTo>
                    <a:pt x="3577" y="2788"/>
                    <a:pt x="3575" y="2793"/>
                    <a:pt x="3574" y="2798"/>
                  </a:cubicBezTo>
                  <a:lnTo>
                    <a:pt x="3503" y="2798"/>
                  </a:lnTo>
                  <a:cubicBezTo>
                    <a:pt x="3503" y="2786"/>
                    <a:pt x="3493" y="2777"/>
                    <a:pt x="3481" y="2777"/>
                  </a:cubicBezTo>
                  <a:lnTo>
                    <a:pt x="3452" y="2777"/>
                  </a:lnTo>
                  <a:lnTo>
                    <a:pt x="3457" y="2147"/>
                  </a:lnTo>
                  <a:lnTo>
                    <a:pt x="3800" y="2149"/>
                  </a:lnTo>
                  <a:cubicBezTo>
                    <a:pt x="3812" y="2150"/>
                    <a:pt x="3822" y="2140"/>
                    <a:pt x="3822" y="2128"/>
                  </a:cubicBezTo>
                  <a:cubicBezTo>
                    <a:pt x="3823" y="2104"/>
                    <a:pt x="3827" y="2083"/>
                    <a:pt x="3836" y="2063"/>
                  </a:cubicBezTo>
                  <a:cubicBezTo>
                    <a:pt x="3837" y="2061"/>
                    <a:pt x="3838" y="2058"/>
                    <a:pt x="3838" y="2055"/>
                  </a:cubicBezTo>
                  <a:lnTo>
                    <a:pt x="3842" y="1928"/>
                  </a:lnTo>
                  <a:cubicBezTo>
                    <a:pt x="3843" y="1919"/>
                    <a:pt x="3837" y="1910"/>
                    <a:pt x="3828" y="1907"/>
                  </a:cubicBezTo>
                  <a:lnTo>
                    <a:pt x="3702" y="1861"/>
                  </a:lnTo>
                  <a:cubicBezTo>
                    <a:pt x="3706" y="1838"/>
                    <a:pt x="3713" y="1796"/>
                    <a:pt x="3721" y="1751"/>
                  </a:cubicBezTo>
                  <a:cubicBezTo>
                    <a:pt x="3723" y="1745"/>
                    <a:pt x="3721" y="1738"/>
                    <a:pt x="3716" y="1733"/>
                  </a:cubicBezTo>
                  <a:cubicBezTo>
                    <a:pt x="3712" y="1728"/>
                    <a:pt x="3706" y="1725"/>
                    <a:pt x="3699" y="1725"/>
                  </a:cubicBezTo>
                  <a:lnTo>
                    <a:pt x="3677" y="1726"/>
                  </a:lnTo>
                  <a:lnTo>
                    <a:pt x="3588" y="1165"/>
                  </a:lnTo>
                  <a:lnTo>
                    <a:pt x="3719" y="927"/>
                  </a:lnTo>
                  <a:cubicBezTo>
                    <a:pt x="3719" y="926"/>
                    <a:pt x="3719" y="926"/>
                    <a:pt x="3720" y="925"/>
                  </a:cubicBezTo>
                  <a:cubicBezTo>
                    <a:pt x="3733" y="893"/>
                    <a:pt x="3747" y="856"/>
                    <a:pt x="3758" y="829"/>
                  </a:cubicBezTo>
                  <a:cubicBezTo>
                    <a:pt x="3764" y="813"/>
                    <a:pt x="3770" y="798"/>
                    <a:pt x="3771" y="794"/>
                  </a:cubicBezTo>
                  <a:cubicBezTo>
                    <a:pt x="3787" y="760"/>
                    <a:pt x="3813" y="717"/>
                    <a:pt x="3839" y="676"/>
                  </a:cubicBezTo>
                  <a:cubicBezTo>
                    <a:pt x="3866" y="633"/>
                    <a:pt x="3893" y="588"/>
                    <a:pt x="3910" y="551"/>
                  </a:cubicBezTo>
                  <a:cubicBezTo>
                    <a:pt x="3911" y="548"/>
                    <a:pt x="3912" y="546"/>
                    <a:pt x="3912" y="543"/>
                  </a:cubicBezTo>
                  <a:cubicBezTo>
                    <a:pt x="3913" y="530"/>
                    <a:pt x="3913" y="522"/>
                    <a:pt x="3912" y="517"/>
                  </a:cubicBezTo>
                  <a:cubicBezTo>
                    <a:pt x="3912" y="509"/>
                    <a:pt x="3912" y="502"/>
                    <a:pt x="3912" y="496"/>
                  </a:cubicBezTo>
                  <a:cubicBezTo>
                    <a:pt x="3913" y="487"/>
                    <a:pt x="3913" y="478"/>
                    <a:pt x="3910" y="470"/>
                  </a:cubicBezTo>
                  <a:cubicBezTo>
                    <a:pt x="3909" y="468"/>
                    <a:pt x="3907" y="466"/>
                    <a:pt x="3906" y="464"/>
                  </a:cubicBezTo>
                  <a:lnTo>
                    <a:pt x="3887" y="440"/>
                  </a:lnTo>
                  <a:cubicBezTo>
                    <a:pt x="3886" y="438"/>
                    <a:pt x="3884" y="436"/>
                    <a:pt x="3883" y="433"/>
                  </a:cubicBezTo>
                  <a:cubicBezTo>
                    <a:pt x="3869" y="408"/>
                    <a:pt x="3836" y="348"/>
                    <a:pt x="3824" y="284"/>
                  </a:cubicBezTo>
                  <a:cubicBezTo>
                    <a:pt x="3803" y="174"/>
                    <a:pt x="3851" y="102"/>
                    <a:pt x="3968" y="71"/>
                  </a:cubicBezTo>
                  <a:cubicBezTo>
                    <a:pt x="4096" y="37"/>
                    <a:pt x="4120" y="60"/>
                    <a:pt x="4122" y="63"/>
                  </a:cubicBezTo>
                  <a:cubicBezTo>
                    <a:pt x="4126" y="67"/>
                    <a:pt x="4123" y="77"/>
                    <a:pt x="4121" y="82"/>
                  </a:cubicBezTo>
                  <a:cubicBezTo>
                    <a:pt x="4117" y="92"/>
                    <a:pt x="4120" y="103"/>
                    <a:pt x="4128" y="109"/>
                  </a:cubicBezTo>
                  <a:cubicBezTo>
                    <a:pt x="4142" y="120"/>
                    <a:pt x="4165" y="141"/>
                    <a:pt x="4170" y="153"/>
                  </a:cubicBezTo>
                  <a:cubicBezTo>
                    <a:pt x="4186" y="197"/>
                    <a:pt x="4191" y="208"/>
                    <a:pt x="4202" y="215"/>
                  </a:cubicBezTo>
                  <a:cubicBezTo>
                    <a:pt x="4206" y="218"/>
                    <a:pt x="4207" y="219"/>
                    <a:pt x="4207" y="220"/>
                  </a:cubicBezTo>
                  <a:cubicBezTo>
                    <a:pt x="4207" y="225"/>
                    <a:pt x="4202" y="241"/>
                    <a:pt x="4197" y="254"/>
                  </a:cubicBezTo>
                  <a:cubicBezTo>
                    <a:pt x="4194" y="261"/>
                    <a:pt x="4195" y="269"/>
                    <a:pt x="4199" y="275"/>
                  </a:cubicBezTo>
                  <a:cubicBezTo>
                    <a:pt x="4202" y="280"/>
                    <a:pt x="4214" y="296"/>
                    <a:pt x="4230" y="306"/>
                  </a:cubicBezTo>
                  <a:cubicBezTo>
                    <a:pt x="4220" y="319"/>
                    <a:pt x="4212" y="327"/>
                    <a:pt x="4212" y="327"/>
                  </a:cubicBezTo>
                  <a:cubicBezTo>
                    <a:pt x="4207" y="331"/>
                    <a:pt x="4204" y="338"/>
                    <a:pt x="4204" y="345"/>
                  </a:cubicBezTo>
                  <a:cubicBezTo>
                    <a:pt x="4205" y="368"/>
                    <a:pt x="4208" y="384"/>
                    <a:pt x="4213" y="392"/>
                  </a:cubicBezTo>
                  <a:cubicBezTo>
                    <a:pt x="4213" y="393"/>
                    <a:pt x="4213" y="395"/>
                    <a:pt x="4213" y="396"/>
                  </a:cubicBezTo>
                  <a:cubicBezTo>
                    <a:pt x="4213" y="397"/>
                    <a:pt x="4213" y="399"/>
                    <a:pt x="4213" y="401"/>
                  </a:cubicBezTo>
                  <a:cubicBezTo>
                    <a:pt x="4213" y="401"/>
                    <a:pt x="4214" y="415"/>
                    <a:pt x="4212" y="428"/>
                  </a:cubicBezTo>
                  <a:cubicBezTo>
                    <a:pt x="4210" y="436"/>
                    <a:pt x="4209" y="442"/>
                    <a:pt x="4208" y="447"/>
                  </a:cubicBezTo>
                  <a:cubicBezTo>
                    <a:pt x="4207" y="452"/>
                    <a:pt x="4206" y="457"/>
                    <a:pt x="4204" y="465"/>
                  </a:cubicBezTo>
                  <a:cubicBezTo>
                    <a:pt x="4202" y="478"/>
                    <a:pt x="4201" y="488"/>
                    <a:pt x="4204" y="503"/>
                  </a:cubicBezTo>
                  <a:cubicBezTo>
                    <a:pt x="4203" y="503"/>
                    <a:pt x="4203" y="504"/>
                    <a:pt x="4203" y="504"/>
                  </a:cubicBezTo>
                  <a:lnTo>
                    <a:pt x="4198" y="506"/>
                  </a:lnTo>
                  <a:cubicBezTo>
                    <a:pt x="4192" y="509"/>
                    <a:pt x="4191" y="509"/>
                    <a:pt x="4178" y="509"/>
                  </a:cubicBezTo>
                  <a:cubicBezTo>
                    <a:pt x="4175" y="509"/>
                    <a:pt x="4168" y="506"/>
                    <a:pt x="4164" y="504"/>
                  </a:cubicBezTo>
                  <a:cubicBezTo>
                    <a:pt x="4161" y="502"/>
                    <a:pt x="4158" y="501"/>
                    <a:pt x="4155" y="500"/>
                  </a:cubicBezTo>
                  <a:cubicBezTo>
                    <a:pt x="4149" y="497"/>
                    <a:pt x="4142" y="498"/>
                    <a:pt x="4137" y="501"/>
                  </a:cubicBezTo>
                  <a:cubicBezTo>
                    <a:pt x="4131" y="504"/>
                    <a:pt x="4127" y="509"/>
                    <a:pt x="4125" y="516"/>
                  </a:cubicBezTo>
                  <a:lnTo>
                    <a:pt x="4110" y="581"/>
                  </a:lnTo>
                  <a:cubicBezTo>
                    <a:pt x="4107" y="592"/>
                    <a:pt x="4114" y="604"/>
                    <a:pt x="4126" y="607"/>
                  </a:cubicBezTo>
                  <a:cubicBezTo>
                    <a:pt x="4137" y="610"/>
                    <a:pt x="4172" y="625"/>
                    <a:pt x="4176" y="648"/>
                  </a:cubicBezTo>
                  <a:cubicBezTo>
                    <a:pt x="4182" y="678"/>
                    <a:pt x="4172" y="728"/>
                    <a:pt x="4168" y="746"/>
                  </a:cubicBezTo>
                  <a:cubicBezTo>
                    <a:pt x="4167" y="750"/>
                    <a:pt x="4167" y="754"/>
                    <a:pt x="4169" y="759"/>
                  </a:cubicBezTo>
                  <a:cubicBezTo>
                    <a:pt x="4170" y="762"/>
                    <a:pt x="4203" y="853"/>
                    <a:pt x="4237" y="904"/>
                  </a:cubicBezTo>
                  <a:cubicBezTo>
                    <a:pt x="4267" y="949"/>
                    <a:pt x="4325" y="1110"/>
                    <a:pt x="4333" y="1207"/>
                  </a:cubicBezTo>
                  <a:cubicBezTo>
                    <a:pt x="4334" y="1226"/>
                    <a:pt x="4337" y="1253"/>
                    <a:pt x="4342" y="1288"/>
                  </a:cubicBezTo>
                  <a:cubicBezTo>
                    <a:pt x="4343" y="1296"/>
                    <a:pt x="4349" y="1303"/>
                    <a:pt x="4357" y="1306"/>
                  </a:cubicBezTo>
                  <a:lnTo>
                    <a:pt x="4708" y="1432"/>
                  </a:lnTo>
                  <a:lnTo>
                    <a:pt x="4707" y="1433"/>
                  </a:lnTo>
                  <a:cubicBezTo>
                    <a:pt x="4704" y="1441"/>
                    <a:pt x="4705" y="1451"/>
                    <a:pt x="4712" y="1458"/>
                  </a:cubicBezTo>
                  <a:cubicBezTo>
                    <a:pt x="4719" y="1464"/>
                    <a:pt x="4729" y="1466"/>
                    <a:pt x="4737" y="1462"/>
                  </a:cubicBezTo>
                  <a:cubicBezTo>
                    <a:pt x="4742" y="1460"/>
                    <a:pt x="4766" y="1449"/>
                    <a:pt x="4795" y="1446"/>
                  </a:cubicBezTo>
                  <a:cubicBezTo>
                    <a:pt x="4806" y="1445"/>
                    <a:pt x="4815" y="1443"/>
                    <a:pt x="4824" y="1442"/>
                  </a:cubicBezTo>
                  <a:cubicBezTo>
                    <a:pt x="4829" y="1441"/>
                    <a:pt x="4835" y="1440"/>
                    <a:pt x="4840" y="1440"/>
                  </a:cubicBezTo>
                  <a:lnTo>
                    <a:pt x="4842" y="1451"/>
                  </a:lnTo>
                  <a:cubicBezTo>
                    <a:pt x="4844" y="1460"/>
                    <a:pt x="4852" y="1468"/>
                    <a:pt x="4862" y="1468"/>
                  </a:cubicBezTo>
                  <a:cubicBezTo>
                    <a:pt x="4882" y="1470"/>
                    <a:pt x="4905" y="1475"/>
                    <a:pt x="4911" y="1479"/>
                  </a:cubicBezTo>
                  <a:cubicBezTo>
                    <a:pt x="4913" y="1481"/>
                    <a:pt x="4913" y="1490"/>
                    <a:pt x="4910" y="1499"/>
                  </a:cubicBezTo>
                  <a:cubicBezTo>
                    <a:pt x="4910" y="1501"/>
                    <a:pt x="4909" y="1504"/>
                    <a:pt x="4907" y="1507"/>
                  </a:cubicBezTo>
                  <a:cubicBezTo>
                    <a:pt x="4901" y="1525"/>
                    <a:pt x="4895" y="1542"/>
                    <a:pt x="4894" y="1557"/>
                  </a:cubicBezTo>
                  <a:cubicBezTo>
                    <a:pt x="4893" y="1559"/>
                    <a:pt x="4888" y="1564"/>
                    <a:pt x="4885" y="1567"/>
                  </a:cubicBezTo>
                  <a:cubicBezTo>
                    <a:pt x="4878" y="1575"/>
                    <a:pt x="4869" y="1584"/>
                    <a:pt x="4865" y="1597"/>
                  </a:cubicBezTo>
                  <a:cubicBezTo>
                    <a:pt x="4862" y="1598"/>
                    <a:pt x="4858" y="1598"/>
                    <a:pt x="4854" y="1599"/>
                  </a:cubicBezTo>
                  <a:lnTo>
                    <a:pt x="4849" y="1600"/>
                  </a:lnTo>
                  <a:cubicBezTo>
                    <a:pt x="4775" y="1612"/>
                    <a:pt x="4759" y="1601"/>
                    <a:pt x="4757" y="1599"/>
                  </a:cubicBezTo>
                  <a:cubicBezTo>
                    <a:pt x="4751" y="1593"/>
                    <a:pt x="4745" y="1587"/>
                    <a:pt x="4740" y="1582"/>
                  </a:cubicBezTo>
                  <a:cubicBezTo>
                    <a:pt x="4726" y="1566"/>
                    <a:pt x="4713" y="1553"/>
                    <a:pt x="4696" y="1543"/>
                  </a:cubicBezTo>
                  <a:cubicBezTo>
                    <a:pt x="4694" y="1542"/>
                    <a:pt x="4691" y="1540"/>
                    <a:pt x="4688" y="1538"/>
                  </a:cubicBezTo>
                  <a:cubicBezTo>
                    <a:pt x="4682" y="1535"/>
                    <a:pt x="4676" y="1535"/>
                    <a:pt x="4670" y="1537"/>
                  </a:cubicBezTo>
                  <a:cubicBezTo>
                    <a:pt x="4664" y="1539"/>
                    <a:pt x="4659" y="1543"/>
                    <a:pt x="4657" y="1549"/>
                  </a:cubicBezTo>
                  <a:lnTo>
                    <a:pt x="4656" y="1550"/>
                  </a:lnTo>
                  <a:lnTo>
                    <a:pt x="4401" y="1477"/>
                  </a:lnTo>
                  <a:cubicBezTo>
                    <a:pt x="4394" y="1474"/>
                    <a:pt x="4386" y="1476"/>
                    <a:pt x="4380" y="1481"/>
                  </a:cubicBezTo>
                  <a:cubicBezTo>
                    <a:pt x="4374" y="1486"/>
                    <a:pt x="4372" y="1494"/>
                    <a:pt x="4373" y="1501"/>
                  </a:cubicBezTo>
                  <a:cubicBezTo>
                    <a:pt x="4385" y="1582"/>
                    <a:pt x="4395" y="1645"/>
                    <a:pt x="4395" y="1645"/>
                  </a:cubicBezTo>
                  <a:cubicBezTo>
                    <a:pt x="4397" y="1653"/>
                    <a:pt x="4402" y="1660"/>
                    <a:pt x="4409" y="1663"/>
                  </a:cubicBezTo>
                  <a:cubicBezTo>
                    <a:pt x="4555" y="1720"/>
                    <a:pt x="4797" y="1818"/>
                    <a:pt x="4825" y="1841"/>
                  </a:cubicBezTo>
                  <a:cubicBezTo>
                    <a:pt x="4826" y="1842"/>
                    <a:pt x="4827" y="1842"/>
                    <a:pt x="4828" y="1843"/>
                  </a:cubicBezTo>
                  <a:cubicBezTo>
                    <a:pt x="4831" y="1844"/>
                    <a:pt x="4893" y="1884"/>
                    <a:pt x="4876" y="1995"/>
                  </a:cubicBezTo>
                  <a:lnTo>
                    <a:pt x="4730" y="2745"/>
                  </a:lnTo>
                  <a:cubicBezTo>
                    <a:pt x="4715" y="2786"/>
                    <a:pt x="4710" y="2867"/>
                    <a:pt x="4792" y="2902"/>
                  </a:cubicBezTo>
                  <a:cubicBezTo>
                    <a:pt x="4865" y="2934"/>
                    <a:pt x="4884" y="2948"/>
                    <a:pt x="4949" y="2997"/>
                  </a:cubicBezTo>
                  <a:cubicBezTo>
                    <a:pt x="4953" y="3000"/>
                    <a:pt x="4958" y="3002"/>
                    <a:pt x="4963" y="3002"/>
                  </a:cubicBezTo>
                  <a:lnTo>
                    <a:pt x="5176" y="3002"/>
                  </a:lnTo>
                  <a:lnTo>
                    <a:pt x="5428" y="3302"/>
                  </a:lnTo>
                  <a:cubicBezTo>
                    <a:pt x="5433" y="3307"/>
                    <a:pt x="5441" y="3310"/>
                    <a:pt x="5448" y="3309"/>
                  </a:cubicBezTo>
                  <a:cubicBezTo>
                    <a:pt x="5456" y="3308"/>
                    <a:pt x="5462" y="3303"/>
                    <a:pt x="5466" y="3296"/>
                  </a:cubicBezTo>
                  <a:lnTo>
                    <a:pt x="6592" y="2077"/>
                  </a:lnTo>
                  <a:lnTo>
                    <a:pt x="7251" y="2355"/>
                  </a:lnTo>
                  <a:cubicBezTo>
                    <a:pt x="7261" y="2359"/>
                    <a:pt x="7273" y="2355"/>
                    <a:pt x="7279" y="2346"/>
                  </a:cubicBezTo>
                  <a:lnTo>
                    <a:pt x="8208" y="1248"/>
                  </a:lnTo>
                  <a:lnTo>
                    <a:pt x="8280" y="1313"/>
                  </a:lnTo>
                  <a:cubicBezTo>
                    <a:pt x="8299" y="1333"/>
                    <a:pt x="8315" y="1326"/>
                    <a:pt x="8328" y="1292"/>
                  </a:cubicBezTo>
                  <a:cubicBezTo>
                    <a:pt x="8348" y="1238"/>
                    <a:pt x="8369" y="1184"/>
                    <a:pt x="8390" y="1130"/>
                  </a:cubicBezTo>
                  <a:lnTo>
                    <a:pt x="8450" y="971"/>
                  </a:lnTo>
                  <a:cubicBezTo>
                    <a:pt x="8465" y="937"/>
                    <a:pt x="8456" y="927"/>
                    <a:pt x="8424" y="943"/>
                  </a:cubicBezTo>
                  <a:cubicBezTo>
                    <a:pt x="8372" y="968"/>
                    <a:pt x="8320" y="994"/>
                    <a:pt x="8268" y="1020"/>
                  </a:cubicBezTo>
                  <a:lnTo>
                    <a:pt x="8116" y="1095"/>
                  </a:lnTo>
                  <a:cubicBezTo>
                    <a:pt x="8083" y="1110"/>
                    <a:pt x="8075" y="1127"/>
                    <a:pt x="8094" y="1145"/>
                  </a:cubicBezTo>
                  <a:lnTo>
                    <a:pt x="8179" y="1221"/>
                  </a:ln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1461" tIns="35731" rIns="71461" bIns="35731" numCol="1" anchor="t" anchorCtr="0" compatLnSpc="1"/>
            <a:lstStyle/>
            <a:p>
              <a:endParaRPr lang="zh-CN" altLang="en-US" sz="1407">
                <a:cs typeface="思源黑体 CN Light" panose="020B0300000000000000" charset="-122"/>
              </a:endParaRPr>
            </a:p>
          </p:txBody>
        </p:sp>
      </p:grp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2589723" y="4867716"/>
            <a:ext cx="143915" cy="145156"/>
          </a:xfrm>
          <a:prstGeom prst="ellipse">
            <a:avLst/>
          </a:prstGeom>
          <a:solidFill>
            <a:srgbClr val="0A8085"/>
          </a:solidFill>
          <a:ln>
            <a:solidFill>
              <a:schemeClr val="bg1"/>
            </a:solidFill>
          </a:ln>
        </p:spPr>
        <p:txBody>
          <a:bodyPr vert="horz" wrap="square" lIns="71461" tIns="35731" rIns="71461" bIns="35731" numCol="1" anchor="t" anchorCtr="0" compatLnSpc="1"/>
          <a:lstStyle/>
          <a:p>
            <a:endParaRPr lang="zh-CN" altLang="en-US" sz="1407">
              <a:solidFill>
                <a:schemeClr val="bg1"/>
              </a:solidFill>
              <a:cs typeface="思源黑体 CN Light" panose="020B0300000000000000" charset="-122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3567578" y="4122979"/>
            <a:ext cx="143915" cy="143915"/>
          </a:xfrm>
          <a:prstGeom prst="ellipse">
            <a:avLst/>
          </a:prstGeom>
          <a:solidFill>
            <a:srgbClr val="34618E"/>
          </a:solidFill>
          <a:ln w="41275">
            <a:solidFill>
              <a:schemeClr val="bg1"/>
            </a:solidFill>
          </a:ln>
        </p:spPr>
        <p:txBody>
          <a:bodyPr vert="horz" wrap="square" lIns="71461" tIns="35731" rIns="71461" bIns="35731" numCol="1" anchor="t" anchorCtr="0" compatLnSpc="1"/>
          <a:lstStyle/>
          <a:p>
            <a:endParaRPr lang="zh-CN" altLang="en-US" sz="1407">
              <a:solidFill>
                <a:schemeClr val="bg1"/>
              </a:solidFill>
              <a:cs typeface="思源黑体 CN Light" panose="020B0300000000000000" charset="-122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4285913" y="4388478"/>
            <a:ext cx="143915" cy="145156"/>
          </a:xfrm>
          <a:prstGeom prst="ellipse">
            <a:avLst/>
          </a:prstGeom>
          <a:solidFill>
            <a:srgbClr val="E43530"/>
          </a:solidFill>
          <a:ln w="41275">
            <a:solidFill>
              <a:schemeClr val="bg1"/>
            </a:solidFill>
          </a:ln>
        </p:spPr>
        <p:txBody>
          <a:bodyPr vert="horz" wrap="square" lIns="71461" tIns="35731" rIns="71461" bIns="35731" numCol="1" anchor="t" anchorCtr="0" compatLnSpc="1"/>
          <a:lstStyle/>
          <a:p>
            <a:endParaRPr lang="zh-CN" altLang="en-US" sz="1407">
              <a:solidFill>
                <a:schemeClr val="bg1"/>
              </a:solidFill>
              <a:cs typeface="思源黑体 CN Light" panose="020B0300000000000000" charset="-122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5677920" y="3797930"/>
            <a:ext cx="143915" cy="143915"/>
          </a:xfrm>
          <a:prstGeom prst="ellipse">
            <a:avLst/>
          </a:prstGeom>
          <a:solidFill>
            <a:srgbClr val="0A8085"/>
          </a:solidFill>
          <a:ln w="41275">
            <a:solidFill>
              <a:schemeClr val="bg1"/>
            </a:solidFill>
          </a:ln>
        </p:spPr>
        <p:txBody>
          <a:bodyPr vert="horz" wrap="square" lIns="71461" tIns="35731" rIns="71461" bIns="35731" numCol="1" anchor="t" anchorCtr="0" compatLnSpc="1"/>
          <a:lstStyle/>
          <a:p>
            <a:endParaRPr lang="zh-CN" altLang="en-US" sz="1407">
              <a:solidFill>
                <a:schemeClr val="bg1"/>
              </a:solidFill>
              <a:cs typeface="思源黑体 CN Light" panose="020B0300000000000000" charset="-122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4637017" y="3804132"/>
            <a:ext cx="143915" cy="143915"/>
          </a:xfrm>
          <a:prstGeom prst="ellipse">
            <a:avLst/>
          </a:prstGeom>
          <a:solidFill>
            <a:srgbClr val="960C6F"/>
          </a:solidFill>
          <a:ln w="41275">
            <a:solidFill>
              <a:schemeClr val="bg1"/>
            </a:solidFill>
          </a:ln>
        </p:spPr>
        <p:txBody>
          <a:bodyPr vert="horz" wrap="square" lIns="71461" tIns="35731" rIns="71461" bIns="35731" numCol="1" anchor="t" anchorCtr="0" compatLnSpc="1"/>
          <a:lstStyle/>
          <a:p>
            <a:endParaRPr lang="zh-CN" altLang="en-US" sz="1407">
              <a:solidFill>
                <a:schemeClr val="bg1"/>
              </a:solidFill>
              <a:cs typeface="思源黑体 CN Light" panose="020B0300000000000000" charset="-122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6340426" y="3611832"/>
            <a:ext cx="143915" cy="143915"/>
          </a:xfrm>
          <a:prstGeom prst="ellipse">
            <a:avLst/>
          </a:prstGeom>
          <a:solidFill>
            <a:srgbClr val="FCC000"/>
          </a:solidFill>
          <a:ln w="41275">
            <a:solidFill>
              <a:schemeClr val="bg1"/>
            </a:solidFill>
          </a:ln>
        </p:spPr>
        <p:txBody>
          <a:bodyPr vert="horz" wrap="square" lIns="71461" tIns="35731" rIns="71461" bIns="35731" numCol="1" anchor="t" anchorCtr="0" compatLnSpc="1"/>
          <a:lstStyle/>
          <a:p>
            <a:endParaRPr lang="zh-CN" altLang="en-US" sz="1407">
              <a:solidFill>
                <a:schemeClr val="bg1"/>
              </a:solidFill>
              <a:cs typeface="思源黑体 CN Light" panose="020B0300000000000000" charset="-122"/>
            </a:endParaRPr>
          </a:p>
        </p:txBody>
      </p:sp>
      <p:sp>
        <p:nvSpPr>
          <p:cNvPr id="19" name="Oval 12"/>
          <p:cNvSpPr>
            <a:spLocks noChangeArrowheads="1"/>
          </p:cNvSpPr>
          <p:nvPr/>
        </p:nvSpPr>
        <p:spPr bwMode="auto">
          <a:xfrm>
            <a:off x="7134440" y="2742138"/>
            <a:ext cx="143915" cy="143915"/>
          </a:xfrm>
          <a:prstGeom prst="ellipse">
            <a:avLst/>
          </a:prstGeom>
          <a:solidFill>
            <a:srgbClr val="34618E"/>
          </a:solidFill>
          <a:ln w="41275">
            <a:solidFill>
              <a:schemeClr val="bg1"/>
            </a:solidFill>
          </a:ln>
        </p:spPr>
        <p:txBody>
          <a:bodyPr vert="horz" wrap="square" lIns="71461" tIns="35731" rIns="71461" bIns="35731" numCol="1" anchor="t" anchorCtr="0" compatLnSpc="1"/>
          <a:lstStyle/>
          <a:p>
            <a:endParaRPr lang="zh-CN" altLang="en-US" sz="1407">
              <a:solidFill>
                <a:schemeClr val="bg1"/>
              </a:solidFill>
              <a:cs typeface="思源黑体 CN Light" panose="020B0300000000000000" charset="-122"/>
            </a:endParaRPr>
          </a:p>
        </p:txBody>
      </p:sp>
      <p:sp>
        <p:nvSpPr>
          <p:cNvPr id="21" name="TextBox 61"/>
          <p:cNvSpPr txBox="1"/>
          <p:nvPr/>
        </p:nvSpPr>
        <p:spPr>
          <a:xfrm>
            <a:off x="2888076" y="3374109"/>
            <a:ext cx="1557183" cy="571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ar-SA" sz="1400" kern="100" dirty="0">
                <a:latin typeface="Aptos"/>
                <a:ea typeface="Aptos"/>
              </a:rPr>
              <a:t>فهم الهيكل الأساسي للنظام القضائي السعودي</a:t>
            </a:r>
            <a:endParaRPr lang="en-GB" sz="1400" kern="100" dirty="0">
              <a:latin typeface="Aptos"/>
              <a:ea typeface="Aptos"/>
              <a:cs typeface="Arial" panose="020B0604020202020204" pitchFamily="34" charset="0"/>
            </a:endParaRPr>
          </a:p>
        </p:txBody>
      </p:sp>
      <p:sp>
        <p:nvSpPr>
          <p:cNvPr id="23" name="TextBox 63"/>
          <p:cNvSpPr txBox="1"/>
          <p:nvPr/>
        </p:nvSpPr>
        <p:spPr>
          <a:xfrm>
            <a:off x="4781555" y="4111639"/>
            <a:ext cx="1594232" cy="571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ar-SA" sz="1400" kern="100" dirty="0">
                <a:latin typeface="Aptos"/>
                <a:ea typeface="Aptos"/>
              </a:rPr>
              <a:t>إتقان تحديد المحكمة المختصة بنظر القضايا</a:t>
            </a:r>
            <a:endParaRPr lang="en-GB" sz="1400" kern="100" dirty="0">
              <a:latin typeface="Aptos"/>
              <a:ea typeface="Aptos"/>
            </a:endParaRPr>
          </a:p>
        </p:txBody>
      </p:sp>
      <p:sp>
        <p:nvSpPr>
          <p:cNvPr id="27" name="TextBox 67"/>
          <p:cNvSpPr txBox="1"/>
          <p:nvPr/>
        </p:nvSpPr>
        <p:spPr>
          <a:xfrm>
            <a:off x="6551552" y="1950537"/>
            <a:ext cx="1594232" cy="571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ar-SA" sz="1400" kern="100" dirty="0">
                <a:latin typeface="Aptos"/>
                <a:ea typeface="Aptos"/>
              </a:rPr>
              <a:t>اكتساب مهارة التنقل بين درجات التقاضي</a:t>
            </a:r>
            <a:endParaRPr lang="en-GB" sz="1400" kern="100" dirty="0">
              <a:latin typeface="Aptos"/>
              <a:ea typeface="Aptos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14558" y="2772612"/>
            <a:ext cx="1468478" cy="1503674"/>
            <a:chOff x="2285281" y="2190217"/>
            <a:chExt cx="2430544" cy="2488800"/>
          </a:xfrm>
        </p:grpSpPr>
        <p:sp>
          <p:nvSpPr>
            <p:cNvPr id="29" name="Freeform 6"/>
            <p:cNvSpPr/>
            <p:nvPr/>
          </p:nvSpPr>
          <p:spPr bwMode="auto">
            <a:xfrm>
              <a:off x="4065306" y="2730699"/>
              <a:ext cx="650519" cy="1695880"/>
            </a:xfrm>
            <a:custGeom>
              <a:avLst/>
              <a:gdLst>
                <a:gd name="T0" fmla="*/ 85 w 85"/>
                <a:gd name="T1" fmla="*/ 92 h 222"/>
                <a:gd name="T2" fmla="*/ 54 w 85"/>
                <a:gd name="T3" fmla="*/ 0 h 222"/>
                <a:gd name="T4" fmla="*/ 34 w 85"/>
                <a:gd name="T5" fmla="*/ 15 h 222"/>
                <a:gd name="T6" fmla="*/ 59 w 85"/>
                <a:gd name="T7" fmla="*/ 92 h 222"/>
                <a:gd name="T8" fmla="*/ 0 w 85"/>
                <a:gd name="T9" fmla="*/ 201 h 222"/>
                <a:gd name="T10" fmla="*/ 13 w 85"/>
                <a:gd name="T11" fmla="*/ 222 h 222"/>
                <a:gd name="T12" fmla="*/ 85 w 85"/>
                <a:gd name="T13" fmla="*/ 9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222">
                  <a:moveTo>
                    <a:pt x="85" y="92"/>
                  </a:moveTo>
                  <a:cubicBezTo>
                    <a:pt x="85" y="57"/>
                    <a:pt x="73" y="26"/>
                    <a:pt x="54" y="0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50" y="36"/>
                    <a:pt x="59" y="63"/>
                    <a:pt x="59" y="92"/>
                  </a:cubicBezTo>
                  <a:cubicBezTo>
                    <a:pt x="59" y="137"/>
                    <a:pt x="35" y="177"/>
                    <a:pt x="0" y="201"/>
                  </a:cubicBezTo>
                  <a:cubicBezTo>
                    <a:pt x="13" y="222"/>
                    <a:pt x="13" y="222"/>
                    <a:pt x="13" y="222"/>
                  </a:cubicBezTo>
                  <a:cubicBezTo>
                    <a:pt x="56" y="194"/>
                    <a:pt x="85" y="146"/>
                    <a:pt x="85" y="92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txBody>
            <a:bodyPr vert="horz" wrap="square" lIns="71461" tIns="35731" rIns="71461" bIns="35731" numCol="1" anchor="t" anchorCtr="0" compatLnSpc="1"/>
            <a:lstStyle/>
            <a:p>
              <a:endParaRPr lang="zh-CN" altLang="en-US" sz="1407">
                <a:solidFill>
                  <a:schemeClr val="bg1"/>
                </a:solidFill>
                <a:cs typeface="思源黑体 CN Light" panose="020B0300000000000000" charset="-122"/>
              </a:endParaRPr>
            </a:p>
          </p:txBody>
        </p:sp>
        <p:sp>
          <p:nvSpPr>
            <p:cNvPr id="30" name="Freeform 7"/>
            <p:cNvSpPr/>
            <p:nvPr/>
          </p:nvSpPr>
          <p:spPr bwMode="auto">
            <a:xfrm>
              <a:off x="3485988" y="2251710"/>
              <a:ext cx="993579" cy="595500"/>
            </a:xfrm>
            <a:custGeom>
              <a:avLst/>
              <a:gdLst>
                <a:gd name="T0" fmla="*/ 5 w 130"/>
                <a:gd name="T1" fmla="*/ 25 h 78"/>
                <a:gd name="T2" fmla="*/ 110 w 130"/>
                <a:gd name="T3" fmla="*/ 78 h 78"/>
                <a:gd name="T4" fmla="*/ 130 w 130"/>
                <a:gd name="T5" fmla="*/ 63 h 78"/>
                <a:gd name="T6" fmla="*/ 5 w 130"/>
                <a:gd name="T7" fmla="*/ 0 h 78"/>
                <a:gd name="T8" fmla="*/ 0 w 130"/>
                <a:gd name="T9" fmla="*/ 0 h 78"/>
                <a:gd name="T10" fmla="*/ 1 w 130"/>
                <a:gd name="T11" fmla="*/ 25 h 78"/>
                <a:gd name="T12" fmla="*/ 5 w 130"/>
                <a:gd name="T13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78">
                  <a:moveTo>
                    <a:pt x="5" y="25"/>
                  </a:moveTo>
                  <a:cubicBezTo>
                    <a:pt x="48" y="25"/>
                    <a:pt x="86" y="46"/>
                    <a:pt x="110" y="78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02" y="25"/>
                    <a:pt x="57" y="0"/>
                    <a:pt x="5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4" y="25"/>
                    <a:pt x="5" y="2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71461" tIns="35731" rIns="71461" bIns="35731" numCol="1" anchor="t" anchorCtr="0" compatLnSpc="1"/>
            <a:lstStyle/>
            <a:p>
              <a:endParaRPr lang="zh-CN" altLang="en-US" sz="1407" dirty="0">
                <a:solidFill>
                  <a:schemeClr val="bg1"/>
                </a:solidFill>
                <a:cs typeface="思源黑体 CN Light" panose="020B0300000000000000" charset="-122"/>
              </a:endParaRPr>
            </a:p>
          </p:txBody>
        </p:sp>
        <p:sp>
          <p:nvSpPr>
            <p:cNvPr id="31" name="Freeform 8"/>
            <p:cNvSpPr/>
            <p:nvPr/>
          </p:nvSpPr>
          <p:spPr bwMode="auto">
            <a:xfrm>
              <a:off x="2285281" y="2190217"/>
              <a:ext cx="2087485" cy="2488800"/>
            </a:xfrm>
            <a:custGeom>
              <a:avLst/>
              <a:gdLst>
                <a:gd name="T0" fmla="*/ 245 w 273"/>
                <a:gd name="T1" fmla="*/ 252 h 326"/>
                <a:gd name="T2" fmla="*/ 162 w 273"/>
                <a:gd name="T3" fmla="*/ 284 h 326"/>
                <a:gd name="T4" fmla="*/ 68 w 273"/>
                <a:gd name="T5" fmla="*/ 240 h 326"/>
                <a:gd name="T6" fmla="*/ 41 w 273"/>
                <a:gd name="T7" fmla="*/ 163 h 326"/>
                <a:gd name="T8" fmla="*/ 162 w 273"/>
                <a:gd name="T9" fmla="*/ 41 h 326"/>
                <a:gd name="T10" fmla="*/ 162 w 273"/>
                <a:gd name="T11" fmla="*/ 0 h 326"/>
                <a:gd name="T12" fmla="*/ 0 w 273"/>
                <a:gd name="T13" fmla="*/ 163 h 326"/>
                <a:gd name="T14" fmla="*/ 37 w 273"/>
                <a:gd name="T15" fmla="*/ 266 h 326"/>
                <a:gd name="T16" fmla="*/ 162 w 273"/>
                <a:gd name="T17" fmla="*/ 326 h 326"/>
                <a:gd name="T18" fmla="*/ 273 w 273"/>
                <a:gd name="T19" fmla="*/ 282 h 326"/>
                <a:gd name="T20" fmla="*/ 245 w 273"/>
                <a:gd name="T21" fmla="*/ 25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3" h="326">
                  <a:moveTo>
                    <a:pt x="245" y="252"/>
                  </a:moveTo>
                  <a:cubicBezTo>
                    <a:pt x="224" y="272"/>
                    <a:pt x="195" y="284"/>
                    <a:pt x="162" y="284"/>
                  </a:cubicBezTo>
                  <a:cubicBezTo>
                    <a:pt x="125" y="284"/>
                    <a:pt x="91" y="267"/>
                    <a:pt x="68" y="240"/>
                  </a:cubicBezTo>
                  <a:cubicBezTo>
                    <a:pt x="51" y="219"/>
                    <a:pt x="41" y="192"/>
                    <a:pt x="41" y="163"/>
                  </a:cubicBezTo>
                  <a:cubicBezTo>
                    <a:pt x="41" y="96"/>
                    <a:pt x="95" y="41"/>
                    <a:pt x="162" y="41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72" y="0"/>
                    <a:pt x="0" y="73"/>
                    <a:pt x="0" y="163"/>
                  </a:cubicBezTo>
                  <a:cubicBezTo>
                    <a:pt x="0" y="202"/>
                    <a:pt x="14" y="238"/>
                    <a:pt x="37" y="266"/>
                  </a:cubicBezTo>
                  <a:cubicBezTo>
                    <a:pt x="67" y="302"/>
                    <a:pt x="112" y="326"/>
                    <a:pt x="162" y="326"/>
                  </a:cubicBezTo>
                  <a:cubicBezTo>
                    <a:pt x="205" y="326"/>
                    <a:pt x="244" y="309"/>
                    <a:pt x="273" y="282"/>
                  </a:cubicBezTo>
                  <a:lnTo>
                    <a:pt x="245" y="252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71461" tIns="35731" rIns="71461" bIns="35731" numCol="1" anchor="t" anchorCtr="0" compatLnSpc="1"/>
            <a:lstStyle/>
            <a:p>
              <a:endParaRPr lang="zh-CN" altLang="en-US" sz="1407" dirty="0">
                <a:solidFill>
                  <a:schemeClr val="bg1"/>
                </a:solidFill>
                <a:cs typeface="思源黑体 CN Light" panose="020B0300000000000000" charset="-122"/>
              </a:endParaRPr>
            </a:p>
          </p:txBody>
        </p:sp>
      </p:grpSp>
      <p:sp>
        <p:nvSpPr>
          <p:cNvPr id="32" name="TextBox 73"/>
          <p:cNvSpPr txBox="1"/>
          <p:nvPr/>
        </p:nvSpPr>
        <p:spPr>
          <a:xfrm>
            <a:off x="743623" y="3195164"/>
            <a:ext cx="1247465" cy="640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1600" b="1" kern="100" dirty="0">
                <a:solidFill>
                  <a:schemeClr val="accent4">
                    <a:lumMod val="50000"/>
                  </a:schemeClr>
                </a:solidFill>
                <a:latin typeface="Aptos"/>
                <a:ea typeface="Aptos"/>
              </a:rPr>
              <a:t>أهداف تعلمك في هذه الوحدة</a:t>
            </a:r>
            <a:endParaRPr lang="en-GB" sz="1600" kern="100" dirty="0">
              <a:solidFill>
                <a:schemeClr val="accent4">
                  <a:lumMod val="50000"/>
                </a:schemeClr>
              </a:solidFill>
              <a:latin typeface="Aptos"/>
              <a:ea typeface="Aptos"/>
              <a:cs typeface="Arial" panose="020B0604020202020204" pitchFamily="34" charset="0"/>
            </a:endParaRPr>
          </a:p>
        </p:txBody>
      </p:sp>
      <p:sp>
        <p:nvSpPr>
          <p:cNvPr id="33" name="Freeform 11"/>
          <p:cNvSpPr/>
          <p:nvPr/>
        </p:nvSpPr>
        <p:spPr bwMode="auto">
          <a:xfrm>
            <a:off x="1499516" y="4434672"/>
            <a:ext cx="1097575" cy="536050"/>
          </a:xfrm>
          <a:custGeom>
            <a:avLst/>
            <a:gdLst>
              <a:gd name="T0" fmla="*/ 371 w 371"/>
              <a:gd name="T1" fmla="*/ 189 h 189"/>
              <a:gd name="T2" fmla="*/ 286 w 371"/>
              <a:gd name="T3" fmla="*/ 189 h 189"/>
              <a:gd name="T4" fmla="*/ 286 w 371"/>
              <a:gd name="T5" fmla="*/ 189 h 189"/>
              <a:gd name="T6" fmla="*/ 0 w 371"/>
              <a:gd name="T7" fmla="*/ 5 h 189"/>
              <a:gd name="T8" fmla="*/ 5 w 371"/>
              <a:gd name="T9" fmla="*/ 0 h 189"/>
              <a:gd name="T10" fmla="*/ 288 w 371"/>
              <a:gd name="T11" fmla="*/ 184 h 189"/>
              <a:gd name="T12" fmla="*/ 371 w 371"/>
              <a:gd name="T13" fmla="*/ 184 h 189"/>
              <a:gd name="T14" fmla="*/ 371 w 371"/>
              <a:gd name="T1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1" h="189">
                <a:moveTo>
                  <a:pt x="371" y="189"/>
                </a:moveTo>
                <a:lnTo>
                  <a:pt x="286" y="189"/>
                </a:lnTo>
                <a:lnTo>
                  <a:pt x="286" y="189"/>
                </a:lnTo>
                <a:lnTo>
                  <a:pt x="0" y="5"/>
                </a:lnTo>
                <a:lnTo>
                  <a:pt x="5" y="0"/>
                </a:lnTo>
                <a:lnTo>
                  <a:pt x="288" y="184"/>
                </a:lnTo>
                <a:lnTo>
                  <a:pt x="371" y="184"/>
                </a:lnTo>
                <a:lnTo>
                  <a:pt x="371" y="1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1461" tIns="35731" rIns="71461" bIns="35731" numCol="1" anchor="t" anchorCtr="0" compatLnSpc="1"/>
          <a:lstStyle/>
          <a:p>
            <a:endParaRPr lang="zh-CN" altLang="en-US" sz="1407">
              <a:solidFill>
                <a:schemeClr val="bg1"/>
              </a:solidFill>
              <a:cs typeface="思源黑体 CN Light" panose="020B0300000000000000" charset="-122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5000BEF1-FC94-41E5-9EB5-7370ED2C807B}"/>
              </a:ext>
            </a:extLst>
          </p:cNvPr>
          <p:cNvSpPr txBox="1">
            <a:spLocks/>
          </p:cNvSpPr>
          <p:nvPr/>
        </p:nvSpPr>
        <p:spPr>
          <a:xfrm>
            <a:off x="655061" y="614332"/>
            <a:ext cx="8218051" cy="5575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846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🎯</a:t>
            </a:r>
            <a:r>
              <a:rPr lang="en-US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أهداف تعلمك في هذه الوحدة</a:t>
            </a:r>
            <a:r>
              <a:rPr lang="en-US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28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1B15D2-D905-41C3-A49A-96477BE8FC4B}"/>
              </a:ext>
            </a:extLst>
          </p:cNvPr>
          <p:cNvSpPr txBox="1"/>
          <p:nvPr/>
        </p:nvSpPr>
        <p:spPr>
          <a:xfrm>
            <a:off x="1448708" y="4973628"/>
            <a:ext cx="7594600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🗺️</a:t>
            </a:r>
            <a:r>
              <a:rPr lang="en-US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خريطة رحلتك التعليمية</a:t>
            </a:r>
            <a:r>
              <a:rPr lang="en-US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✨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المستوى الأساسي: التعرف على الهيكل العام</a:t>
            </a:r>
            <a:endParaRPr lang="en-GB" sz="1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عزيزي المتدرب،</a:t>
            </a:r>
            <a:endParaRPr lang="en-GB" sz="1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دعني أصطحبك في جولة تعريفية بالنظام القضائي السعودي:</a:t>
            </a:r>
            <a:endParaRPr lang="en-GB" sz="1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algn="r" rtl="1"/>
            <a:endParaRPr lang="en-GB" sz="14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00"/>
                            </p:stCondLst>
                            <p:childTnLst>
                              <p:par>
                                <p:cTn id="34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31 0.14699 L -3.77911E-6 -2.22222E-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9" y="-736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75 0.09736 L 3.74121E-6 1.24884E-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87" y="-488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659 0.20629 L 4.37646E-6 -1.83164E-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23" y="-103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58 0.20744 L -1.97344E-6 4.50509E-6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0" y="-1038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32 0.24213 L 4.87894E-6 4.60685E-6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66" y="-1211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863 0.40425 L 3.24134E-6 3.01573E-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1" y="-20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0"/>
                            </p:stCondLst>
                            <p:childTnLst>
                              <p:par>
                                <p:cTn id="4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4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4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4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9" grpId="0" bldLvl="0" animBg="1"/>
      <p:bldP spid="19" grpId="1" bldLvl="0" animBg="1"/>
      <p:bldP spid="21" grpId="0"/>
      <p:bldP spid="23" grpId="0"/>
      <p:bldP spid="27" grpId="0"/>
      <p:bldP spid="32" grpId="0"/>
      <p:bldP spid="33" grpId="0" bldLvl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/>
        </p:nvGrpSpPr>
        <p:grpSpPr>
          <a:xfrm>
            <a:off x="6465817" y="1664196"/>
            <a:ext cx="1468109" cy="3758292"/>
            <a:chOff x="1163715" y="1235074"/>
            <a:chExt cx="1878308" cy="4810125"/>
          </a:xfrm>
        </p:grpSpPr>
        <p:sp>
          <p:nvSpPr>
            <p:cNvPr id="2" name="矩形 1"/>
            <p:cNvSpPr/>
            <p:nvPr/>
          </p:nvSpPr>
          <p:spPr>
            <a:xfrm>
              <a:off x="1163715" y="1235074"/>
              <a:ext cx="1878308" cy="4810125"/>
            </a:xfrm>
            <a:prstGeom prst="rect">
              <a:avLst/>
            </a:prstGeom>
            <a:gradFill>
              <a:gsLst>
                <a:gs pos="100000">
                  <a:srgbClr val="D4D5D7"/>
                </a:gs>
                <a:gs pos="60000">
                  <a:srgbClr val="ECECEC"/>
                </a:gs>
                <a:gs pos="45000">
                  <a:srgbClr val="F0F0F0"/>
                </a:gs>
                <a:gs pos="15000">
                  <a:srgbClr val="FDFDFD"/>
                </a:gs>
              </a:gsLst>
              <a:lin ang="2700000" scaled="0"/>
            </a:gradFill>
            <a:ln>
              <a:noFill/>
            </a:ln>
            <a:effectLst>
              <a:outerShdw blurRad="127000" dist="1143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7">
                <a:solidFill>
                  <a:prstClr val="white"/>
                </a:solidFill>
                <a:cs typeface="思源黑体 CN Light" panose="020B0300000000000000" charset="-122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2144721" y="1568453"/>
              <a:ext cx="897302" cy="1794603"/>
              <a:chOff x="2144721" y="1568453"/>
              <a:chExt cx="897302" cy="1794603"/>
            </a:xfrm>
          </p:grpSpPr>
          <p:sp>
            <p:nvSpPr>
              <p:cNvPr id="4" name="任意多边形 3"/>
              <p:cNvSpPr/>
              <p:nvPr/>
            </p:nvSpPr>
            <p:spPr>
              <a:xfrm>
                <a:off x="2144721" y="1568453"/>
                <a:ext cx="897302" cy="1794603"/>
              </a:xfrm>
              <a:custGeom>
                <a:avLst/>
                <a:gdLst>
                  <a:gd name="connsiteX0" fmla="*/ 1033462 w 1033462"/>
                  <a:gd name="connsiteY0" fmla="*/ 0 h 2066924"/>
                  <a:gd name="connsiteX1" fmla="*/ 1033462 w 1033462"/>
                  <a:gd name="connsiteY1" fmla="*/ 2066924 h 2066924"/>
                  <a:gd name="connsiteX2" fmla="*/ 0 w 1033462"/>
                  <a:gd name="connsiteY2" fmla="*/ 1033462 h 2066924"/>
                  <a:gd name="connsiteX3" fmla="*/ 1033462 w 1033462"/>
                  <a:gd name="connsiteY3" fmla="*/ 0 h 206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3462" h="2066924">
                    <a:moveTo>
                      <a:pt x="1033462" y="0"/>
                    </a:moveTo>
                    <a:lnTo>
                      <a:pt x="1033462" y="2066924"/>
                    </a:lnTo>
                    <a:cubicBezTo>
                      <a:pt x="462697" y="2066924"/>
                      <a:pt x="0" y="1604227"/>
                      <a:pt x="0" y="1033462"/>
                    </a:cubicBezTo>
                    <a:cubicBezTo>
                      <a:pt x="0" y="462697"/>
                      <a:pt x="462697" y="0"/>
                      <a:pt x="1033462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innerShdw blurRad="139700" dist="50800" dir="10800000">
                  <a:srgbClr val="000000">
                    <a:alpha val="43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7" dirty="0">
                  <a:solidFill>
                    <a:prstClr val="white"/>
                  </a:solidFill>
                  <a:cs typeface="思源黑体 CN Light" panose="020B0300000000000000" charset="-122"/>
                </a:endParaRPr>
              </a:p>
            </p:txBody>
          </p:sp>
          <p:sp>
            <p:nvSpPr>
              <p:cNvPr id="14" name="文本框 30"/>
              <p:cNvSpPr txBox="1"/>
              <p:nvPr/>
            </p:nvSpPr>
            <p:spPr>
              <a:xfrm>
                <a:off x="2350375" y="1921792"/>
                <a:ext cx="680171" cy="856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751" dirty="0">
                    <a:solidFill>
                      <a:prstClr val="white"/>
                    </a:solidFill>
                    <a:latin typeface="思源黑体" panose="020B0500000000000000" charset="-122"/>
                    <a:ea typeface="思源黑体" panose="020B0500000000000000" charset="-122"/>
                    <a:cs typeface="思源黑体 CN Light" panose="020B0300000000000000" charset="-122"/>
                  </a:rPr>
                  <a:t>1</a:t>
                </a:r>
                <a:endParaRPr lang="zh-CN" altLang="en-US" sz="3751" dirty="0">
                  <a:solidFill>
                    <a:prstClr val="white"/>
                  </a:solidFill>
                  <a:latin typeface="思源黑体" panose="020B0500000000000000" charset="-122"/>
                  <a:ea typeface="思源黑体" panose="020B0500000000000000" charset="-122"/>
                  <a:cs typeface="思源黑体 CN Light" panose="020B0300000000000000" charset="-122"/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4230943" y="1664196"/>
            <a:ext cx="1469216" cy="3758292"/>
            <a:chOff x="3772003" y="1235074"/>
            <a:chExt cx="1879725" cy="4810125"/>
          </a:xfrm>
        </p:grpSpPr>
        <p:sp>
          <p:nvSpPr>
            <p:cNvPr id="5" name="矩形 4"/>
            <p:cNvSpPr/>
            <p:nvPr/>
          </p:nvSpPr>
          <p:spPr>
            <a:xfrm>
              <a:off x="3772003" y="1235074"/>
              <a:ext cx="1878308" cy="4810125"/>
            </a:xfrm>
            <a:prstGeom prst="rect">
              <a:avLst/>
            </a:prstGeom>
            <a:gradFill>
              <a:gsLst>
                <a:gs pos="100000">
                  <a:srgbClr val="D4D5D7"/>
                </a:gs>
                <a:gs pos="60000">
                  <a:srgbClr val="ECECEC"/>
                </a:gs>
                <a:gs pos="45000">
                  <a:srgbClr val="F0F0F0"/>
                </a:gs>
                <a:gs pos="11000">
                  <a:srgbClr val="FDFDFD"/>
                </a:gs>
              </a:gsLst>
              <a:lin ang="2700000" scaled="0"/>
            </a:gradFill>
            <a:ln>
              <a:noFill/>
            </a:ln>
            <a:effectLst>
              <a:outerShdw blurRad="127000" dist="114300" dir="2700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7">
                <a:solidFill>
                  <a:prstClr val="white"/>
                </a:solidFill>
                <a:cs typeface="思源黑体 CN Light" panose="020B0300000000000000" charset="-122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4753009" y="1568453"/>
              <a:ext cx="898719" cy="1794603"/>
              <a:chOff x="4753009" y="1568453"/>
              <a:chExt cx="898719" cy="1794603"/>
            </a:xfrm>
          </p:grpSpPr>
          <p:sp>
            <p:nvSpPr>
              <p:cNvPr id="7" name="任意多边形 6"/>
              <p:cNvSpPr/>
              <p:nvPr/>
            </p:nvSpPr>
            <p:spPr>
              <a:xfrm>
                <a:off x="4753009" y="1568453"/>
                <a:ext cx="897302" cy="1794603"/>
              </a:xfrm>
              <a:custGeom>
                <a:avLst/>
                <a:gdLst>
                  <a:gd name="connsiteX0" fmla="*/ 1033462 w 1033462"/>
                  <a:gd name="connsiteY0" fmla="*/ 0 h 2066924"/>
                  <a:gd name="connsiteX1" fmla="*/ 1033462 w 1033462"/>
                  <a:gd name="connsiteY1" fmla="*/ 2066924 h 2066924"/>
                  <a:gd name="connsiteX2" fmla="*/ 0 w 1033462"/>
                  <a:gd name="connsiteY2" fmla="*/ 1033462 h 2066924"/>
                  <a:gd name="connsiteX3" fmla="*/ 1033462 w 1033462"/>
                  <a:gd name="connsiteY3" fmla="*/ 0 h 206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3462" h="2066924">
                    <a:moveTo>
                      <a:pt x="1033462" y="0"/>
                    </a:moveTo>
                    <a:lnTo>
                      <a:pt x="1033462" y="2066924"/>
                    </a:lnTo>
                    <a:cubicBezTo>
                      <a:pt x="462697" y="2066924"/>
                      <a:pt x="0" y="1604227"/>
                      <a:pt x="0" y="1033462"/>
                    </a:cubicBezTo>
                    <a:cubicBezTo>
                      <a:pt x="0" y="462697"/>
                      <a:pt x="462697" y="0"/>
                      <a:pt x="1033462" y="0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innerShdw blurRad="139700" dist="50800" dir="10800000">
                  <a:srgbClr val="000000">
                    <a:alpha val="43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7" dirty="0">
                  <a:solidFill>
                    <a:prstClr val="white"/>
                  </a:solidFill>
                  <a:cs typeface="思源黑体 CN Light" panose="020B0300000000000000" charset="-122"/>
                </a:endParaRPr>
              </a:p>
            </p:txBody>
          </p:sp>
          <p:sp>
            <p:nvSpPr>
              <p:cNvPr id="15" name="文本框 31"/>
              <p:cNvSpPr txBox="1"/>
              <p:nvPr/>
            </p:nvSpPr>
            <p:spPr>
              <a:xfrm>
                <a:off x="4971557" y="1921792"/>
                <a:ext cx="680171" cy="856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751" dirty="0">
                    <a:solidFill>
                      <a:prstClr val="white"/>
                    </a:solidFill>
                    <a:latin typeface="思源黑体" panose="020B0500000000000000" charset="-122"/>
                    <a:ea typeface="思源黑体" panose="020B0500000000000000" charset="-122"/>
                    <a:cs typeface="思源黑体 CN Light" panose="020B0300000000000000" charset="-122"/>
                    <a:sym typeface="+mn-ea"/>
                  </a:rPr>
                  <a:t>2</a:t>
                </a:r>
                <a:endParaRPr lang="zh-CN" altLang="en-US" sz="3751" dirty="0">
                  <a:solidFill>
                    <a:prstClr val="white"/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2109928" y="1664196"/>
            <a:ext cx="1469216" cy="3758292"/>
            <a:chOff x="6380291" y="1235074"/>
            <a:chExt cx="1879725" cy="4810125"/>
          </a:xfrm>
        </p:grpSpPr>
        <p:sp>
          <p:nvSpPr>
            <p:cNvPr id="8" name="矩形 7"/>
            <p:cNvSpPr/>
            <p:nvPr/>
          </p:nvSpPr>
          <p:spPr>
            <a:xfrm>
              <a:off x="6380291" y="1235074"/>
              <a:ext cx="1878308" cy="4810125"/>
            </a:xfrm>
            <a:prstGeom prst="rect">
              <a:avLst/>
            </a:prstGeom>
            <a:gradFill>
              <a:gsLst>
                <a:gs pos="100000">
                  <a:srgbClr val="D4D5D7"/>
                </a:gs>
                <a:gs pos="60000">
                  <a:srgbClr val="ECECEC"/>
                </a:gs>
                <a:gs pos="45000">
                  <a:srgbClr val="F0F0F0"/>
                </a:gs>
                <a:gs pos="11000">
                  <a:srgbClr val="FDFDFD"/>
                </a:gs>
              </a:gsLst>
              <a:lin ang="2700000" scaled="0"/>
            </a:gradFill>
            <a:ln>
              <a:noFill/>
            </a:ln>
            <a:effectLst>
              <a:outerShdw blurRad="127000" dist="114300" dir="2700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7">
                <a:solidFill>
                  <a:prstClr val="white"/>
                </a:solidFill>
                <a:cs typeface="思源黑体 CN Light" panose="020B0300000000000000" charset="-122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7361297" y="1568453"/>
              <a:ext cx="898719" cy="1794603"/>
              <a:chOff x="7361297" y="1568453"/>
              <a:chExt cx="898719" cy="1794603"/>
            </a:xfrm>
          </p:grpSpPr>
          <p:sp>
            <p:nvSpPr>
              <p:cNvPr id="10" name="任意多边形 9"/>
              <p:cNvSpPr/>
              <p:nvPr/>
            </p:nvSpPr>
            <p:spPr>
              <a:xfrm>
                <a:off x="7361297" y="1568453"/>
                <a:ext cx="897302" cy="1794603"/>
              </a:xfrm>
              <a:custGeom>
                <a:avLst/>
                <a:gdLst>
                  <a:gd name="connsiteX0" fmla="*/ 1033462 w 1033462"/>
                  <a:gd name="connsiteY0" fmla="*/ 0 h 2066924"/>
                  <a:gd name="connsiteX1" fmla="*/ 1033462 w 1033462"/>
                  <a:gd name="connsiteY1" fmla="*/ 2066924 h 2066924"/>
                  <a:gd name="connsiteX2" fmla="*/ 0 w 1033462"/>
                  <a:gd name="connsiteY2" fmla="*/ 1033462 h 2066924"/>
                  <a:gd name="connsiteX3" fmla="*/ 1033462 w 1033462"/>
                  <a:gd name="connsiteY3" fmla="*/ 0 h 206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3462" h="2066924">
                    <a:moveTo>
                      <a:pt x="1033462" y="0"/>
                    </a:moveTo>
                    <a:lnTo>
                      <a:pt x="1033462" y="2066924"/>
                    </a:lnTo>
                    <a:cubicBezTo>
                      <a:pt x="462697" y="2066924"/>
                      <a:pt x="0" y="1604227"/>
                      <a:pt x="0" y="1033462"/>
                    </a:cubicBezTo>
                    <a:cubicBezTo>
                      <a:pt x="0" y="462697"/>
                      <a:pt x="462697" y="0"/>
                      <a:pt x="1033462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innerShdw blurRad="139700" dist="50800" dir="10800000">
                  <a:srgbClr val="000000">
                    <a:alpha val="43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7" dirty="0">
                  <a:solidFill>
                    <a:prstClr val="white"/>
                  </a:solidFill>
                  <a:cs typeface="思源黑体 CN Light" panose="020B0300000000000000" charset="-122"/>
                </a:endParaRPr>
              </a:p>
            </p:txBody>
          </p:sp>
          <p:sp>
            <p:nvSpPr>
              <p:cNvPr id="16" name="文本框 32"/>
              <p:cNvSpPr txBox="1"/>
              <p:nvPr/>
            </p:nvSpPr>
            <p:spPr>
              <a:xfrm>
                <a:off x="7579845" y="1921792"/>
                <a:ext cx="680171" cy="856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751" dirty="0">
                    <a:solidFill>
                      <a:prstClr val="white"/>
                    </a:solidFill>
                    <a:latin typeface="思源黑体" panose="020B0500000000000000" charset="-122"/>
                    <a:ea typeface="思源黑体" panose="020B0500000000000000" charset="-122"/>
                    <a:cs typeface="思源黑体 CN Light" panose="020B0300000000000000" charset="-122"/>
                    <a:sym typeface="+mn-ea"/>
                  </a:rPr>
                  <a:t>3</a:t>
                </a:r>
                <a:endParaRPr lang="zh-CN" altLang="en-US" sz="3751" dirty="0">
                  <a:solidFill>
                    <a:prstClr val="white"/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endParaRPr>
              </a:p>
            </p:txBody>
          </p:sp>
        </p:grpSp>
      </p:grpSp>
      <p:sp>
        <p:nvSpPr>
          <p:cNvPr id="22" name="文本框 38"/>
          <p:cNvSpPr txBox="1"/>
          <p:nvPr/>
        </p:nvSpPr>
        <p:spPr>
          <a:xfrm>
            <a:off x="6559910" y="3500024"/>
            <a:ext cx="1382104" cy="332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45000"/>
              </a:lnSpc>
            </a:pPr>
            <a:r>
              <a:rPr lang="ar-SA" sz="1200" b="1" kern="100" dirty="0">
                <a:solidFill>
                  <a:schemeClr val="accent4">
                    <a:lumMod val="50000"/>
                  </a:schemeClr>
                </a:solidFill>
                <a:latin typeface="Aptos"/>
              </a:rPr>
              <a:t>أ. القضاء العام</a:t>
            </a:r>
            <a:r>
              <a:rPr lang="en-US" sz="12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⚖️</a:t>
            </a:r>
            <a:endParaRPr lang="en-GB" sz="1200" b="1" kern="100" dirty="0">
              <a:solidFill>
                <a:schemeClr val="accent4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</p:txBody>
      </p:sp>
      <p:sp>
        <p:nvSpPr>
          <p:cNvPr id="24" name="文本框 27"/>
          <p:cNvSpPr txBox="1"/>
          <p:nvPr/>
        </p:nvSpPr>
        <p:spPr>
          <a:xfrm>
            <a:off x="4181422" y="3493674"/>
            <a:ext cx="1502741" cy="332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45000"/>
              </a:lnSpc>
            </a:pPr>
            <a:r>
              <a:rPr lang="ar-SA" sz="1200" b="1" kern="100" dirty="0">
                <a:solidFill>
                  <a:schemeClr val="accent4">
                    <a:lumMod val="50000"/>
                  </a:schemeClr>
                </a:solidFill>
                <a:latin typeface="Aptos"/>
              </a:rPr>
              <a:t>ب. القضاء الإداري</a:t>
            </a:r>
            <a:r>
              <a:rPr lang="en-US" sz="12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🏛️</a:t>
            </a:r>
            <a:endParaRPr lang="en-GB" sz="1200" b="1" kern="100" dirty="0">
              <a:solidFill>
                <a:schemeClr val="accent4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</p:txBody>
      </p:sp>
      <p:sp>
        <p:nvSpPr>
          <p:cNvPr id="26" name="文本框 29"/>
          <p:cNvSpPr txBox="1"/>
          <p:nvPr/>
        </p:nvSpPr>
        <p:spPr>
          <a:xfrm>
            <a:off x="2186559" y="3493674"/>
            <a:ext cx="1382104" cy="332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45000"/>
              </a:lnSpc>
            </a:pPr>
            <a:r>
              <a:rPr lang="ar-SA" sz="1200" b="1" kern="100" dirty="0">
                <a:solidFill>
                  <a:schemeClr val="accent4">
                    <a:lumMod val="50000"/>
                  </a:schemeClr>
                </a:solidFill>
                <a:latin typeface="Aptos"/>
              </a:rPr>
              <a:t>ج. اللجان شبه القضائية</a:t>
            </a:r>
            <a:endParaRPr lang="en-GB" sz="1200" b="1" kern="100" dirty="0">
              <a:solidFill>
                <a:schemeClr val="accent4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113881" y="4746082"/>
            <a:ext cx="471508" cy="546751"/>
            <a:chOff x="6385349" y="5179489"/>
            <a:chExt cx="603250" cy="699770"/>
          </a:xfrm>
        </p:grpSpPr>
        <p:sp>
          <p:nvSpPr>
            <p:cNvPr id="9" name="六边形 8"/>
            <p:cNvSpPr/>
            <p:nvPr/>
          </p:nvSpPr>
          <p:spPr>
            <a:xfrm rot="16200000">
              <a:off x="6337089" y="5227749"/>
              <a:ext cx="699770" cy="603250"/>
            </a:xfrm>
            <a:prstGeom prst="hexag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innerShdw blurRad="1016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7" dirty="0">
                <a:solidFill>
                  <a:prstClr val="white"/>
                </a:solidFill>
                <a:cs typeface="思源黑体 CN Light" panose="020B0300000000000000" charset="-122"/>
              </a:endParaRPr>
            </a:p>
          </p:txBody>
        </p:sp>
        <p:grpSp>
          <p:nvGrpSpPr>
            <p:cNvPr id="30" name="Group 11"/>
            <p:cNvGrpSpPr>
              <a:grpSpLocks noChangeAspect="1"/>
            </p:cNvGrpSpPr>
            <p:nvPr/>
          </p:nvGrpSpPr>
          <p:grpSpPr bwMode="auto">
            <a:xfrm>
              <a:off x="6497846" y="5351523"/>
              <a:ext cx="409220" cy="355700"/>
              <a:chOff x="4838" y="1902"/>
              <a:chExt cx="497" cy="432"/>
            </a:xfrm>
            <a:solidFill>
              <a:schemeClr val="bg1"/>
            </a:solidFill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Freeform 12"/>
              <p:cNvSpPr>
                <a:spLocks noEditPoints="1"/>
              </p:cNvSpPr>
              <p:nvPr/>
            </p:nvSpPr>
            <p:spPr bwMode="auto">
              <a:xfrm>
                <a:off x="5001" y="1999"/>
                <a:ext cx="334" cy="335"/>
              </a:xfrm>
              <a:custGeom>
                <a:avLst/>
                <a:gdLst>
                  <a:gd name="T0" fmla="*/ 9 w 80"/>
                  <a:gd name="T1" fmla="*/ 19 h 80"/>
                  <a:gd name="T2" fmla="*/ 10 w 80"/>
                  <a:gd name="T3" fmla="*/ 26 h 80"/>
                  <a:gd name="T4" fmla="*/ 5 w 80"/>
                  <a:gd name="T5" fmla="*/ 27 h 80"/>
                  <a:gd name="T6" fmla="*/ 0 w 80"/>
                  <a:gd name="T7" fmla="*/ 31 h 80"/>
                  <a:gd name="T8" fmla="*/ 3 w 80"/>
                  <a:gd name="T9" fmla="*/ 37 h 80"/>
                  <a:gd name="T10" fmla="*/ 7 w 80"/>
                  <a:gd name="T11" fmla="*/ 42 h 80"/>
                  <a:gd name="T12" fmla="*/ 3 w 80"/>
                  <a:gd name="T13" fmla="*/ 46 h 80"/>
                  <a:gd name="T14" fmla="*/ 1 w 80"/>
                  <a:gd name="T15" fmla="*/ 52 h 80"/>
                  <a:gd name="T16" fmla="*/ 7 w 80"/>
                  <a:gd name="T17" fmla="*/ 56 h 80"/>
                  <a:gd name="T18" fmla="*/ 11 w 80"/>
                  <a:gd name="T19" fmla="*/ 57 h 80"/>
                  <a:gd name="T20" fmla="*/ 11 w 80"/>
                  <a:gd name="T21" fmla="*/ 63 h 80"/>
                  <a:gd name="T22" fmla="*/ 13 w 80"/>
                  <a:gd name="T23" fmla="*/ 70 h 80"/>
                  <a:gd name="T24" fmla="*/ 19 w 80"/>
                  <a:gd name="T25" fmla="*/ 70 h 80"/>
                  <a:gd name="T26" fmla="*/ 25 w 80"/>
                  <a:gd name="T27" fmla="*/ 70 h 80"/>
                  <a:gd name="T28" fmla="*/ 27 w 80"/>
                  <a:gd name="T29" fmla="*/ 74 h 80"/>
                  <a:gd name="T30" fmla="*/ 31 w 80"/>
                  <a:gd name="T31" fmla="*/ 79 h 80"/>
                  <a:gd name="T32" fmla="*/ 37 w 80"/>
                  <a:gd name="T33" fmla="*/ 76 h 80"/>
                  <a:gd name="T34" fmla="*/ 42 w 80"/>
                  <a:gd name="T35" fmla="*/ 73 h 80"/>
                  <a:gd name="T36" fmla="*/ 46 w 80"/>
                  <a:gd name="T37" fmla="*/ 76 h 80"/>
                  <a:gd name="T38" fmla="*/ 52 w 80"/>
                  <a:gd name="T39" fmla="*/ 78 h 80"/>
                  <a:gd name="T40" fmla="*/ 56 w 80"/>
                  <a:gd name="T41" fmla="*/ 73 h 80"/>
                  <a:gd name="T42" fmla="*/ 58 w 80"/>
                  <a:gd name="T43" fmla="*/ 67 h 80"/>
                  <a:gd name="T44" fmla="*/ 63 w 80"/>
                  <a:gd name="T45" fmla="*/ 68 h 80"/>
                  <a:gd name="T46" fmla="*/ 69 w 80"/>
                  <a:gd name="T47" fmla="*/ 67 h 80"/>
                  <a:gd name="T48" fmla="*/ 70 w 80"/>
                  <a:gd name="T49" fmla="*/ 60 h 80"/>
                  <a:gd name="T50" fmla="*/ 69 w 80"/>
                  <a:gd name="T51" fmla="*/ 54 h 80"/>
                  <a:gd name="T52" fmla="*/ 74 w 80"/>
                  <a:gd name="T53" fmla="*/ 53 h 80"/>
                  <a:gd name="T54" fmla="*/ 79 w 80"/>
                  <a:gd name="T55" fmla="*/ 48 h 80"/>
                  <a:gd name="T56" fmla="*/ 76 w 80"/>
                  <a:gd name="T57" fmla="*/ 42 h 80"/>
                  <a:gd name="T58" fmla="*/ 72 w 80"/>
                  <a:gd name="T59" fmla="*/ 37 h 80"/>
                  <a:gd name="T60" fmla="*/ 76 w 80"/>
                  <a:gd name="T61" fmla="*/ 34 h 80"/>
                  <a:gd name="T62" fmla="*/ 78 w 80"/>
                  <a:gd name="T63" fmla="*/ 27 h 80"/>
                  <a:gd name="T64" fmla="*/ 73 w 80"/>
                  <a:gd name="T65" fmla="*/ 24 h 80"/>
                  <a:gd name="T66" fmla="*/ 67 w 80"/>
                  <a:gd name="T67" fmla="*/ 21 h 80"/>
                  <a:gd name="T68" fmla="*/ 68 w 80"/>
                  <a:gd name="T69" fmla="*/ 16 h 80"/>
                  <a:gd name="T70" fmla="*/ 67 w 80"/>
                  <a:gd name="T71" fmla="*/ 10 h 80"/>
                  <a:gd name="T72" fmla="*/ 60 w 80"/>
                  <a:gd name="T73" fmla="*/ 9 h 80"/>
                  <a:gd name="T74" fmla="*/ 54 w 80"/>
                  <a:gd name="T75" fmla="*/ 10 h 80"/>
                  <a:gd name="T76" fmla="*/ 52 w 80"/>
                  <a:gd name="T77" fmla="*/ 5 h 80"/>
                  <a:gd name="T78" fmla="*/ 48 w 80"/>
                  <a:gd name="T79" fmla="*/ 0 h 80"/>
                  <a:gd name="T80" fmla="*/ 42 w 80"/>
                  <a:gd name="T81" fmla="*/ 3 h 80"/>
                  <a:gd name="T82" fmla="*/ 37 w 80"/>
                  <a:gd name="T83" fmla="*/ 7 h 80"/>
                  <a:gd name="T84" fmla="*/ 33 w 80"/>
                  <a:gd name="T85" fmla="*/ 3 h 80"/>
                  <a:gd name="T86" fmla="*/ 27 w 80"/>
                  <a:gd name="T87" fmla="*/ 1 h 80"/>
                  <a:gd name="T88" fmla="*/ 23 w 80"/>
                  <a:gd name="T89" fmla="*/ 7 h 80"/>
                  <a:gd name="T90" fmla="*/ 21 w 80"/>
                  <a:gd name="T91" fmla="*/ 13 h 80"/>
                  <a:gd name="T92" fmla="*/ 16 w 80"/>
                  <a:gd name="T93" fmla="*/ 11 h 80"/>
                  <a:gd name="T94" fmla="*/ 10 w 80"/>
                  <a:gd name="T95" fmla="*/ 13 h 80"/>
                  <a:gd name="T96" fmla="*/ 9 w 80"/>
                  <a:gd name="T97" fmla="*/ 19 h 80"/>
                  <a:gd name="T98" fmla="*/ 32 w 80"/>
                  <a:gd name="T99" fmla="*/ 18 h 80"/>
                  <a:gd name="T100" fmla="*/ 62 w 80"/>
                  <a:gd name="T101" fmla="*/ 33 h 80"/>
                  <a:gd name="T102" fmla="*/ 47 w 80"/>
                  <a:gd name="T103" fmla="*/ 62 h 80"/>
                  <a:gd name="T104" fmla="*/ 18 w 80"/>
                  <a:gd name="T105" fmla="*/ 47 h 80"/>
                  <a:gd name="T106" fmla="*/ 32 w 80"/>
                  <a:gd name="T107" fmla="*/ 1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0" h="80">
                    <a:moveTo>
                      <a:pt x="9" y="19"/>
                    </a:moveTo>
                    <a:cubicBezTo>
                      <a:pt x="11" y="21"/>
                      <a:pt x="10" y="25"/>
                      <a:pt x="10" y="26"/>
                    </a:cubicBezTo>
                    <a:cubicBezTo>
                      <a:pt x="9" y="27"/>
                      <a:pt x="7" y="27"/>
                      <a:pt x="5" y="27"/>
                    </a:cubicBezTo>
                    <a:cubicBezTo>
                      <a:pt x="3" y="26"/>
                      <a:pt x="1" y="28"/>
                      <a:pt x="0" y="31"/>
                    </a:cubicBezTo>
                    <a:cubicBezTo>
                      <a:pt x="0" y="34"/>
                      <a:pt x="1" y="37"/>
                      <a:pt x="3" y="37"/>
                    </a:cubicBezTo>
                    <a:cubicBezTo>
                      <a:pt x="5" y="38"/>
                      <a:pt x="7" y="41"/>
                      <a:pt x="7" y="42"/>
                    </a:cubicBezTo>
                    <a:cubicBezTo>
                      <a:pt x="7" y="44"/>
                      <a:pt x="5" y="45"/>
                      <a:pt x="3" y="46"/>
                    </a:cubicBezTo>
                    <a:cubicBezTo>
                      <a:pt x="1" y="47"/>
                      <a:pt x="0" y="49"/>
                      <a:pt x="1" y="52"/>
                    </a:cubicBezTo>
                    <a:cubicBezTo>
                      <a:pt x="2" y="55"/>
                      <a:pt x="4" y="57"/>
                      <a:pt x="7" y="56"/>
                    </a:cubicBezTo>
                    <a:cubicBezTo>
                      <a:pt x="9" y="55"/>
                      <a:pt x="11" y="56"/>
                      <a:pt x="11" y="57"/>
                    </a:cubicBezTo>
                    <a:cubicBezTo>
                      <a:pt x="12" y="58"/>
                      <a:pt x="13" y="62"/>
                      <a:pt x="11" y="63"/>
                    </a:cubicBezTo>
                    <a:cubicBezTo>
                      <a:pt x="10" y="65"/>
                      <a:pt x="10" y="68"/>
                      <a:pt x="13" y="70"/>
                    </a:cubicBezTo>
                    <a:cubicBezTo>
                      <a:pt x="15" y="72"/>
                      <a:pt x="18" y="72"/>
                      <a:pt x="19" y="70"/>
                    </a:cubicBezTo>
                    <a:cubicBezTo>
                      <a:pt x="20" y="69"/>
                      <a:pt x="24" y="69"/>
                      <a:pt x="25" y="70"/>
                    </a:cubicBezTo>
                    <a:cubicBezTo>
                      <a:pt x="27" y="70"/>
                      <a:pt x="27" y="72"/>
                      <a:pt x="27" y="74"/>
                    </a:cubicBezTo>
                    <a:cubicBezTo>
                      <a:pt x="26" y="76"/>
                      <a:pt x="28" y="78"/>
                      <a:pt x="31" y="79"/>
                    </a:cubicBezTo>
                    <a:cubicBezTo>
                      <a:pt x="34" y="80"/>
                      <a:pt x="37" y="79"/>
                      <a:pt x="37" y="76"/>
                    </a:cubicBezTo>
                    <a:cubicBezTo>
                      <a:pt x="37" y="74"/>
                      <a:pt x="41" y="73"/>
                      <a:pt x="42" y="73"/>
                    </a:cubicBezTo>
                    <a:cubicBezTo>
                      <a:pt x="43" y="72"/>
                      <a:pt x="45" y="74"/>
                      <a:pt x="46" y="76"/>
                    </a:cubicBezTo>
                    <a:cubicBezTo>
                      <a:pt x="46" y="78"/>
                      <a:pt x="49" y="79"/>
                      <a:pt x="52" y="78"/>
                    </a:cubicBezTo>
                    <a:cubicBezTo>
                      <a:pt x="55" y="77"/>
                      <a:pt x="56" y="75"/>
                      <a:pt x="56" y="73"/>
                    </a:cubicBezTo>
                    <a:cubicBezTo>
                      <a:pt x="55" y="71"/>
                      <a:pt x="57" y="68"/>
                      <a:pt x="58" y="67"/>
                    </a:cubicBezTo>
                    <a:cubicBezTo>
                      <a:pt x="59" y="66"/>
                      <a:pt x="61" y="67"/>
                      <a:pt x="63" y="68"/>
                    </a:cubicBezTo>
                    <a:cubicBezTo>
                      <a:pt x="65" y="70"/>
                      <a:pt x="67" y="69"/>
                      <a:pt x="69" y="67"/>
                    </a:cubicBezTo>
                    <a:cubicBezTo>
                      <a:pt x="71" y="65"/>
                      <a:pt x="72" y="62"/>
                      <a:pt x="70" y="60"/>
                    </a:cubicBezTo>
                    <a:cubicBezTo>
                      <a:pt x="69" y="59"/>
                      <a:pt x="69" y="55"/>
                      <a:pt x="69" y="54"/>
                    </a:cubicBezTo>
                    <a:cubicBezTo>
                      <a:pt x="70" y="53"/>
                      <a:pt x="72" y="52"/>
                      <a:pt x="74" y="53"/>
                    </a:cubicBezTo>
                    <a:cubicBezTo>
                      <a:pt x="76" y="53"/>
                      <a:pt x="78" y="51"/>
                      <a:pt x="79" y="48"/>
                    </a:cubicBezTo>
                    <a:cubicBezTo>
                      <a:pt x="80" y="45"/>
                      <a:pt x="78" y="43"/>
                      <a:pt x="76" y="42"/>
                    </a:cubicBezTo>
                    <a:cubicBezTo>
                      <a:pt x="74" y="42"/>
                      <a:pt x="72" y="38"/>
                      <a:pt x="72" y="37"/>
                    </a:cubicBezTo>
                    <a:cubicBezTo>
                      <a:pt x="72" y="36"/>
                      <a:pt x="74" y="34"/>
                      <a:pt x="76" y="34"/>
                    </a:cubicBezTo>
                    <a:cubicBezTo>
                      <a:pt x="78" y="33"/>
                      <a:pt x="79" y="30"/>
                      <a:pt x="78" y="27"/>
                    </a:cubicBezTo>
                    <a:cubicBezTo>
                      <a:pt x="77" y="25"/>
                      <a:pt x="75" y="23"/>
                      <a:pt x="73" y="24"/>
                    </a:cubicBezTo>
                    <a:cubicBezTo>
                      <a:pt x="71" y="24"/>
                      <a:pt x="67" y="22"/>
                      <a:pt x="67" y="21"/>
                    </a:cubicBezTo>
                    <a:cubicBezTo>
                      <a:pt x="66" y="20"/>
                      <a:pt x="66" y="18"/>
                      <a:pt x="68" y="16"/>
                    </a:cubicBezTo>
                    <a:cubicBezTo>
                      <a:pt x="69" y="15"/>
                      <a:pt x="69" y="12"/>
                      <a:pt x="67" y="10"/>
                    </a:cubicBezTo>
                    <a:cubicBezTo>
                      <a:pt x="64" y="8"/>
                      <a:pt x="61" y="8"/>
                      <a:pt x="60" y="9"/>
                    </a:cubicBezTo>
                    <a:cubicBezTo>
                      <a:pt x="59" y="11"/>
                      <a:pt x="55" y="10"/>
                      <a:pt x="54" y="10"/>
                    </a:cubicBezTo>
                    <a:cubicBezTo>
                      <a:pt x="52" y="9"/>
                      <a:pt x="52" y="7"/>
                      <a:pt x="52" y="5"/>
                    </a:cubicBezTo>
                    <a:cubicBezTo>
                      <a:pt x="53" y="3"/>
                      <a:pt x="51" y="1"/>
                      <a:pt x="48" y="0"/>
                    </a:cubicBezTo>
                    <a:cubicBezTo>
                      <a:pt x="45" y="0"/>
                      <a:pt x="42" y="1"/>
                      <a:pt x="42" y="3"/>
                    </a:cubicBezTo>
                    <a:cubicBezTo>
                      <a:pt x="42" y="5"/>
                      <a:pt x="38" y="7"/>
                      <a:pt x="37" y="7"/>
                    </a:cubicBezTo>
                    <a:cubicBezTo>
                      <a:pt x="36" y="7"/>
                      <a:pt x="34" y="5"/>
                      <a:pt x="33" y="3"/>
                    </a:cubicBezTo>
                    <a:cubicBezTo>
                      <a:pt x="33" y="1"/>
                      <a:pt x="30" y="1"/>
                      <a:pt x="27" y="1"/>
                    </a:cubicBezTo>
                    <a:cubicBezTo>
                      <a:pt x="24" y="2"/>
                      <a:pt x="23" y="5"/>
                      <a:pt x="23" y="7"/>
                    </a:cubicBezTo>
                    <a:cubicBezTo>
                      <a:pt x="24" y="9"/>
                      <a:pt x="22" y="12"/>
                      <a:pt x="21" y="13"/>
                    </a:cubicBezTo>
                    <a:cubicBezTo>
                      <a:pt x="20" y="13"/>
                      <a:pt x="18" y="13"/>
                      <a:pt x="16" y="11"/>
                    </a:cubicBezTo>
                    <a:cubicBezTo>
                      <a:pt x="15" y="10"/>
                      <a:pt x="12" y="11"/>
                      <a:pt x="10" y="13"/>
                    </a:cubicBezTo>
                    <a:cubicBezTo>
                      <a:pt x="8" y="15"/>
                      <a:pt x="7" y="18"/>
                      <a:pt x="9" y="19"/>
                    </a:cubicBezTo>
                    <a:close/>
                    <a:moveTo>
                      <a:pt x="32" y="18"/>
                    </a:moveTo>
                    <a:cubicBezTo>
                      <a:pt x="45" y="14"/>
                      <a:pt x="58" y="21"/>
                      <a:pt x="62" y="33"/>
                    </a:cubicBezTo>
                    <a:cubicBezTo>
                      <a:pt x="65" y="45"/>
                      <a:pt x="59" y="58"/>
                      <a:pt x="47" y="62"/>
                    </a:cubicBezTo>
                    <a:cubicBezTo>
                      <a:pt x="34" y="66"/>
                      <a:pt x="21" y="59"/>
                      <a:pt x="18" y="47"/>
                    </a:cubicBezTo>
                    <a:cubicBezTo>
                      <a:pt x="14" y="35"/>
                      <a:pt x="20" y="22"/>
                      <a:pt x="3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1461" tIns="35731" rIns="71461" bIns="35731" numCol="1" anchor="t" anchorCtr="0" compatLnSpc="1"/>
              <a:lstStyle/>
              <a:p>
                <a:endParaRPr lang="zh-CN" altLang="en-US" sz="1407">
                  <a:solidFill>
                    <a:prstClr val="black"/>
                  </a:solidFill>
                  <a:cs typeface="思源黑体 CN Light" panose="020B0300000000000000" charset="-122"/>
                </a:endParaRPr>
              </a:p>
            </p:txBody>
          </p:sp>
          <p:sp>
            <p:nvSpPr>
              <p:cNvPr id="32" name="Freeform 13"/>
              <p:cNvSpPr>
                <a:spLocks noEditPoints="1"/>
              </p:cNvSpPr>
              <p:nvPr/>
            </p:nvSpPr>
            <p:spPr bwMode="auto">
              <a:xfrm>
                <a:off x="4838" y="1902"/>
                <a:ext cx="217" cy="214"/>
              </a:xfrm>
              <a:custGeom>
                <a:avLst/>
                <a:gdLst>
                  <a:gd name="T0" fmla="*/ 6 w 52"/>
                  <a:gd name="T1" fmla="*/ 12 h 51"/>
                  <a:gd name="T2" fmla="*/ 7 w 52"/>
                  <a:gd name="T3" fmla="*/ 16 h 51"/>
                  <a:gd name="T4" fmla="*/ 4 w 52"/>
                  <a:gd name="T5" fmla="*/ 17 h 51"/>
                  <a:gd name="T6" fmla="*/ 1 w 52"/>
                  <a:gd name="T7" fmla="*/ 20 h 51"/>
                  <a:gd name="T8" fmla="*/ 3 w 52"/>
                  <a:gd name="T9" fmla="*/ 24 h 51"/>
                  <a:gd name="T10" fmla="*/ 5 w 52"/>
                  <a:gd name="T11" fmla="*/ 27 h 51"/>
                  <a:gd name="T12" fmla="*/ 3 w 52"/>
                  <a:gd name="T13" fmla="*/ 29 h 51"/>
                  <a:gd name="T14" fmla="*/ 1 w 52"/>
                  <a:gd name="T15" fmla="*/ 33 h 51"/>
                  <a:gd name="T16" fmla="*/ 5 w 52"/>
                  <a:gd name="T17" fmla="*/ 36 h 51"/>
                  <a:gd name="T18" fmla="*/ 8 w 52"/>
                  <a:gd name="T19" fmla="*/ 36 h 51"/>
                  <a:gd name="T20" fmla="*/ 8 w 52"/>
                  <a:gd name="T21" fmla="*/ 41 h 51"/>
                  <a:gd name="T22" fmla="*/ 9 w 52"/>
                  <a:gd name="T23" fmla="*/ 45 h 51"/>
                  <a:gd name="T24" fmla="*/ 13 w 52"/>
                  <a:gd name="T25" fmla="*/ 45 h 51"/>
                  <a:gd name="T26" fmla="*/ 17 w 52"/>
                  <a:gd name="T27" fmla="*/ 45 h 51"/>
                  <a:gd name="T28" fmla="*/ 18 w 52"/>
                  <a:gd name="T29" fmla="*/ 48 h 51"/>
                  <a:gd name="T30" fmla="*/ 21 w 52"/>
                  <a:gd name="T31" fmla="*/ 51 h 51"/>
                  <a:gd name="T32" fmla="*/ 25 w 52"/>
                  <a:gd name="T33" fmla="*/ 49 h 51"/>
                  <a:gd name="T34" fmla="*/ 28 w 52"/>
                  <a:gd name="T35" fmla="*/ 47 h 51"/>
                  <a:gd name="T36" fmla="*/ 30 w 52"/>
                  <a:gd name="T37" fmla="*/ 49 h 51"/>
                  <a:gd name="T38" fmla="*/ 34 w 52"/>
                  <a:gd name="T39" fmla="*/ 50 h 51"/>
                  <a:gd name="T40" fmla="*/ 37 w 52"/>
                  <a:gd name="T41" fmla="*/ 47 h 51"/>
                  <a:gd name="T42" fmla="*/ 38 w 52"/>
                  <a:gd name="T43" fmla="*/ 43 h 51"/>
                  <a:gd name="T44" fmla="*/ 41 w 52"/>
                  <a:gd name="T45" fmla="*/ 44 h 51"/>
                  <a:gd name="T46" fmla="*/ 45 w 52"/>
                  <a:gd name="T47" fmla="*/ 43 h 51"/>
                  <a:gd name="T48" fmla="*/ 46 w 52"/>
                  <a:gd name="T49" fmla="*/ 39 h 51"/>
                  <a:gd name="T50" fmla="*/ 45 w 52"/>
                  <a:gd name="T51" fmla="*/ 35 h 51"/>
                  <a:gd name="T52" fmla="*/ 48 w 52"/>
                  <a:gd name="T53" fmla="*/ 34 h 51"/>
                  <a:gd name="T54" fmla="*/ 51 w 52"/>
                  <a:gd name="T55" fmla="*/ 31 h 51"/>
                  <a:gd name="T56" fmla="*/ 50 w 52"/>
                  <a:gd name="T57" fmla="*/ 27 h 51"/>
                  <a:gd name="T58" fmla="*/ 47 w 52"/>
                  <a:gd name="T59" fmla="*/ 24 h 51"/>
                  <a:gd name="T60" fmla="*/ 49 w 52"/>
                  <a:gd name="T61" fmla="*/ 22 h 51"/>
                  <a:gd name="T62" fmla="*/ 51 w 52"/>
                  <a:gd name="T63" fmla="*/ 18 h 51"/>
                  <a:gd name="T64" fmla="*/ 47 w 52"/>
                  <a:gd name="T65" fmla="*/ 15 h 51"/>
                  <a:gd name="T66" fmla="*/ 44 w 52"/>
                  <a:gd name="T67" fmla="*/ 13 h 51"/>
                  <a:gd name="T68" fmla="*/ 44 w 52"/>
                  <a:gd name="T69" fmla="*/ 10 h 51"/>
                  <a:gd name="T70" fmla="*/ 43 w 52"/>
                  <a:gd name="T71" fmla="*/ 6 h 51"/>
                  <a:gd name="T72" fmla="*/ 39 w 52"/>
                  <a:gd name="T73" fmla="*/ 6 h 51"/>
                  <a:gd name="T74" fmla="*/ 35 w 52"/>
                  <a:gd name="T75" fmla="*/ 6 h 51"/>
                  <a:gd name="T76" fmla="*/ 34 w 52"/>
                  <a:gd name="T77" fmla="*/ 3 h 51"/>
                  <a:gd name="T78" fmla="*/ 32 w 52"/>
                  <a:gd name="T79" fmla="*/ 0 h 51"/>
                  <a:gd name="T80" fmla="*/ 28 w 52"/>
                  <a:gd name="T81" fmla="*/ 2 h 51"/>
                  <a:gd name="T82" fmla="*/ 24 w 52"/>
                  <a:gd name="T83" fmla="*/ 4 h 51"/>
                  <a:gd name="T84" fmla="*/ 22 w 52"/>
                  <a:gd name="T85" fmla="*/ 2 h 51"/>
                  <a:gd name="T86" fmla="*/ 18 w 52"/>
                  <a:gd name="T87" fmla="*/ 1 h 51"/>
                  <a:gd name="T88" fmla="*/ 16 w 52"/>
                  <a:gd name="T89" fmla="*/ 4 h 51"/>
                  <a:gd name="T90" fmla="*/ 14 w 52"/>
                  <a:gd name="T91" fmla="*/ 8 h 51"/>
                  <a:gd name="T92" fmla="*/ 11 w 52"/>
                  <a:gd name="T93" fmla="*/ 7 h 51"/>
                  <a:gd name="T94" fmla="*/ 7 w 52"/>
                  <a:gd name="T95" fmla="*/ 8 h 51"/>
                  <a:gd name="T96" fmla="*/ 6 w 52"/>
                  <a:gd name="T97" fmla="*/ 12 h 51"/>
                  <a:gd name="T98" fmla="*/ 22 w 52"/>
                  <a:gd name="T99" fmla="*/ 11 h 51"/>
                  <a:gd name="T100" fmla="*/ 40 w 52"/>
                  <a:gd name="T101" fmla="*/ 21 h 51"/>
                  <a:gd name="T102" fmla="*/ 31 w 52"/>
                  <a:gd name="T103" fmla="*/ 40 h 51"/>
                  <a:gd name="T104" fmla="*/ 12 w 52"/>
                  <a:gd name="T105" fmla="*/ 30 h 51"/>
                  <a:gd name="T106" fmla="*/ 22 w 52"/>
                  <a:gd name="T107" fmla="*/ 1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2" h="51">
                    <a:moveTo>
                      <a:pt x="6" y="12"/>
                    </a:moveTo>
                    <a:cubicBezTo>
                      <a:pt x="7" y="13"/>
                      <a:pt x="7" y="16"/>
                      <a:pt x="7" y="16"/>
                    </a:cubicBezTo>
                    <a:cubicBezTo>
                      <a:pt x="7" y="17"/>
                      <a:pt x="5" y="18"/>
                      <a:pt x="4" y="17"/>
                    </a:cubicBezTo>
                    <a:cubicBezTo>
                      <a:pt x="3" y="17"/>
                      <a:pt x="1" y="18"/>
                      <a:pt x="1" y="20"/>
                    </a:cubicBezTo>
                    <a:cubicBezTo>
                      <a:pt x="0" y="22"/>
                      <a:pt x="1" y="24"/>
                      <a:pt x="3" y="24"/>
                    </a:cubicBezTo>
                    <a:cubicBezTo>
                      <a:pt x="4" y="24"/>
                      <a:pt x="5" y="26"/>
                      <a:pt x="5" y="27"/>
                    </a:cubicBezTo>
                    <a:cubicBezTo>
                      <a:pt x="5" y="28"/>
                      <a:pt x="4" y="29"/>
                      <a:pt x="3" y="29"/>
                    </a:cubicBezTo>
                    <a:cubicBezTo>
                      <a:pt x="1" y="30"/>
                      <a:pt x="1" y="32"/>
                      <a:pt x="1" y="33"/>
                    </a:cubicBezTo>
                    <a:cubicBezTo>
                      <a:pt x="2" y="35"/>
                      <a:pt x="4" y="36"/>
                      <a:pt x="5" y="36"/>
                    </a:cubicBezTo>
                    <a:cubicBezTo>
                      <a:pt x="6" y="36"/>
                      <a:pt x="8" y="36"/>
                      <a:pt x="8" y="36"/>
                    </a:cubicBezTo>
                    <a:cubicBezTo>
                      <a:pt x="8" y="37"/>
                      <a:pt x="9" y="40"/>
                      <a:pt x="8" y="41"/>
                    </a:cubicBezTo>
                    <a:cubicBezTo>
                      <a:pt x="7" y="42"/>
                      <a:pt x="7" y="43"/>
                      <a:pt x="9" y="45"/>
                    </a:cubicBezTo>
                    <a:cubicBezTo>
                      <a:pt x="10" y="46"/>
                      <a:pt x="12" y="46"/>
                      <a:pt x="13" y="45"/>
                    </a:cubicBezTo>
                    <a:cubicBezTo>
                      <a:pt x="14" y="44"/>
                      <a:pt x="16" y="44"/>
                      <a:pt x="17" y="45"/>
                    </a:cubicBezTo>
                    <a:cubicBezTo>
                      <a:pt x="18" y="45"/>
                      <a:pt x="18" y="46"/>
                      <a:pt x="18" y="48"/>
                    </a:cubicBezTo>
                    <a:cubicBezTo>
                      <a:pt x="18" y="49"/>
                      <a:pt x="19" y="50"/>
                      <a:pt x="21" y="51"/>
                    </a:cubicBezTo>
                    <a:cubicBezTo>
                      <a:pt x="22" y="51"/>
                      <a:pt x="24" y="50"/>
                      <a:pt x="25" y="49"/>
                    </a:cubicBezTo>
                    <a:cubicBezTo>
                      <a:pt x="25" y="48"/>
                      <a:pt x="27" y="47"/>
                      <a:pt x="28" y="47"/>
                    </a:cubicBezTo>
                    <a:cubicBezTo>
                      <a:pt x="29" y="47"/>
                      <a:pt x="30" y="48"/>
                      <a:pt x="30" y="49"/>
                    </a:cubicBezTo>
                    <a:cubicBezTo>
                      <a:pt x="30" y="50"/>
                      <a:pt x="32" y="51"/>
                      <a:pt x="34" y="50"/>
                    </a:cubicBezTo>
                    <a:cubicBezTo>
                      <a:pt x="36" y="50"/>
                      <a:pt x="37" y="48"/>
                      <a:pt x="37" y="47"/>
                    </a:cubicBezTo>
                    <a:cubicBezTo>
                      <a:pt x="36" y="45"/>
                      <a:pt x="38" y="43"/>
                      <a:pt x="38" y="43"/>
                    </a:cubicBezTo>
                    <a:cubicBezTo>
                      <a:pt x="39" y="42"/>
                      <a:pt x="40" y="43"/>
                      <a:pt x="41" y="44"/>
                    </a:cubicBezTo>
                    <a:cubicBezTo>
                      <a:pt x="42" y="45"/>
                      <a:pt x="44" y="44"/>
                      <a:pt x="45" y="43"/>
                    </a:cubicBezTo>
                    <a:cubicBezTo>
                      <a:pt x="47" y="42"/>
                      <a:pt x="47" y="40"/>
                      <a:pt x="46" y="39"/>
                    </a:cubicBezTo>
                    <a:cubicBezTo>
                      <a:pt x="45" y="38"/>
                      <a:pt x="45" y="35"/>
                      <a:pt x="45" y="35"/>
                    </a:cubicBezTo>
                    <a:cubicBezTo>
                      <a:pt x="46" y="34"/>
                      <a:pt x="47" y="34"/>
                      <a:pt x="48" y="34"/>
                    </a:cubicBezTo>
                    <a:cubicBezTo>
                      <a:pt x="50" y="34"/>
                      <a:pt x="51" y="33"/>
                      <a:pt x="51" y="31"/>
                    </a:cubicBezTo>
                    <a:cubicBezTo>
                      <a:pt x="52" y="29"/>
                      <a:pt x="51" y="27"/>
                      <a:pt x="50" y="27"/>
                    </a:cubicBezTo>
                    <a:cubicBezTo>
                      <a:pt x="48" y="27"/>
                      <a:pt x="47" y="25"/>
                      <a:pt x="47" y="24"/>
                    </a:cubicBezTo>
                    <a:cubicBezTo>
                      <a:pt x="47" y="23"/>
                      <a:pt x="48" y="22"/>
                      <a:pt x="49" y="22"/>
                    </a:cubicBezTo>
                    <a:cubicBezTo>
                      <a:pt x="51" y="21"/>
                      <a:pt x="51" y="19"/>
                      <a:pt x="51" y="18"/>
                    </a:cubicBezTo>
                    <a:cubicBezTo>
                      <a:pt x="50" y="16"/>
                      <a:pt x="49" y="15"/>
                      <a:pt x="47" y="15"/>
                    </a:cubicBezTo>
                    <a:cubicBezTo>
                      <a:pt x="46" y="16"/>
                      <a:pt x="44" y="14"/>
                      <a:pt x="44" y="13"/>
                    </a:cubicBezTo>
                    <a:cubicBezTo>
                      <a:pt x="43" y="13"/>
                      <a:pt x="43" y="11"/>
                      <a:pt x="44" y="10"/>
                    </a:cubicBezTo>
                    <a:cubicBezTo>
                      <a:pt x="45" y="9"/>
                      <a:pt x="45" y="8"/>
                      <a:pt x="43" y="6"/>
                    </a:cubicBezTo>
                    <a:cubicBezTo>
                      <a:pt x="42" y="5"/>
                      <a:pt x="40" y="5"/>
                      <a:pt x="39" y="6"/>
                    </a:cubicBezTo>
                    <a:cubicBezTo>
                      <a:pt x="38" y="7"/>
                      <a:pt x="36" y="7"/>
                      <a:pt x="35" y="6"/>
                    </a:cubicBezTo>
                    <a:cubicBezTo>
                      <a:pt x="34" y="6"/>
                      <a:pt x="34" y="5"/>
                      <a:pt x="34" y="3"/>
                    </a:cubicBezTo>
                    <a:cubicBezTo>
                      <a:pt x="35" y="2"/>
                      <a:pt x="33" y="1"/>
                      <a:pt x="32" y="0"/>
                    </a:cubicBezTo>
                    <a:cubicBezTo>
                      <a:pt x="30" y="0"/>
                      <a:pt x="28" y="1"/>
                      <a:pt x="28" y="2"/>
                    </a:cubicBezTo>
                    <a:cubicBezTo>
                      <a:pt x="27" y="3"/>
                      <a:pt x="25" y="4"/>
                      <a:pt x="24" y="4"/>
                    </a:cubicBezTo>
                    <a:cubicBezTo>
                      <a:pt x="24" y="4"/>
                      <a:pt x="23" y="3"/>
                      <a:pt x="22" y="2"/>
                    </a:cubicBezTo>
                    <a:cubicBezTo>
                      <a:pt x="22" y="1"/>
                      <a:pt x="20" y="0"/>
                      <a:pt x="18" y="1"/>
                    </a:cubicBezTo>
                    <a:cubicBezTo>
                      <a:pt x="16" y="1"/>
                      <a:pt x="15" y="3"/>
                      <a:pt x="16" y="4"/>
                    </a:cubicBezTo>
                    <a:cubicBezTo>
                      <a:pt x="16" y="6"/>
                      <a:pt x="15" y="8"/>
                      <a:pt x="14" y="8"/>
                    </a:cubicBezTo>
                    <a:cubicBezTo>
                      <a:pt x="13" y="9"/>
                      <a:pt x="12" y="8"/>
                      <a:pt x="11" y="7"/>
                    </a:cubicBezTo>
                    <a:cubicBezTo>
                      <a:pt x="10" y="6"/>
                      <a:pt x="8" y="7"/>
                      <a:pt x="7" y="8"/>
                    </a:cubicBezTo>
                    <a:cubicBezTo>
                      <a:pt x="6" y="10"/>
                      <a:pt x="5" y="11"/>
                      <a:pt x="6" y="12"/>
                    </a:cubicBezTo>
                    <a:close/>
                    <a:moveTo>
                      <a:pt x="22" y="11"/>
                    </a:moveTo>
                    <a:cubicBezTo>
                      <a:pt x="29" y="9"/>
                      <a:pt x="38" y="13"/>
                      <a:pt x="40" y="21"/>
                    </a:cubicBezTo>
                    <a:cubicBezTo>
                      <a:pt x="43" y="29"/>
                      <a:pt x="38" y="37"/>
                      <a:pt x="31" y="40"/>
                    </a:cubicBezTo>
                    <a:cubicBezTo>
                      <a:pt x="23" y="42"/>
                      <a:pt x="14" y="38"/>
                      <a:pt x="12" y="30"/>
                    </a:cubicBezTo>
                    <a:cubicBezTo>
                      <a:pt x="9" y="22"/>
                      <a:pt x="14" y="14"/>
                      <a:pt x="2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1461" tIns="35731" rIns="71461" bIns="35731" numCol="1" anchor="t" anchorCtr="0" compatLnSpc="1"/>
              <a:lstStyle/>
              <a:p>
                <a:endParaRPr lang="zh-CN" altLang="en-US" sz="1407">
                  <a:solidFill>
                    <a:prstClr val="black"/>
                  </a:solidFill>
                  <a:cs typeface="思源黑体 CN Light" panose="020B0300000000000000" charset="-122"/>
                </a:endParaRPr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4842" y="2116"/>
                <a:ext cx="163" cy="168"/>
              </a:xfrm>
              <a:custGeom>
                <a:avLst/>
                <a:gdLst>
                  <a:gd name="T0" fmla="*/ 4 w 39"/>
                  <a:gd name="T1" fmla="*/ 10 h 40"/>
                  <a:gd name="T2" fmla="*/ 5 w 39"/>
                  <a:gd name="T3" fmla="*/ 13 h 40"/>
                  <a:gd name="T4" fmla="*/ 2 w 39"/>
                  <a:gd name="T5" fmla="*/ 13 h 40"/>
                  <a:gd name="T6" fmla="*/ 0 w 39"/>
                  <a:gd name="T7" fmla="*/ 16 h 40"/>
                  <a:gd name="T8" fmla="*/ 1 w 39"/>
                  <a:gd name="T9" fmla="*/ 19 h 40"/>
                  <a:gd name="T10" fmla="*/ 3 w 39"/>
                  <a:gd name="T11" fmla="*/ 21 h 40"/>
                  <a:gd name="T12" fmla="*/ 2 w 39"/>
                  <a:gd name="T13" fmla="*/ 23 h 40"/>
                  <a:gd name="T14" fmla="*/ 1 w 39"/>
                  <a:gd name="T15" fmla="*/ 26 h 40"/>
                  <a:gd name="T16" fmla="*/ 3 w 39"/>
                  <a:gd name="T17" fmla="*/ 28 h 40"/>
                  <a:gd name="T18" fmla="*/ 5 w 39"/>
                  <a:gd name="T19" fmla="*/ 28 h 40"/>
                  <a:gd name="T20" fmla="*/ 5 w 39"/>
                  <a:gd name="T21" fmla="*/ 31 h 40"/>
                  <a:gd name="T22" fmla="*/ 6 w 39"/>
                  <a:gd name="T23" fmla="*/ 35 h 40"/>
                  <a:gd name="T24" fmla="*/ 9 w 39"/>
                  <a:gd name="T25" fmla="*/ 35 h 40"/>
                  <a:gd name="T26" fmla="*/ 13 w 39"/>
                  <a:gd name="T27" fmla="*/ 34 h 40"/>
                  <a:gd name="T28" fmla="*/ 13 w 39"/>
                  <a:gd name="T29" fmla="*/ 37 h 40"/>
                  <a:gd name="T30" fmla="*/ 15 w 39"/>
                  <a:gd name="T31" fmla="*/ 39 h 40"/>
                  <a:gd name="T32" fmla="*/ 18 w 39"/>
                  <a:gd name="T33" fmla="*/ 38 h 40"/>
                  <a:gd name="T34" fmla="*/ 21 w 39"/>
                  <a:gd name="T35" fmla="*/ 36 h 40"/>
                  <a:gd name="T36" fmla="*/ 22 w 39"/>
                  <a:gd name="T37" fmla="*/ 38 h 40"/>
                  <a:gd name="T38" fmla="*/ 26 w 39"/>
                  <a:gd name="T39" fmla="*/ 39 h 40"/>
                  <a:gd name="T40" fmla="*/ 27 w 39"/>
                  <a:gd name="T41" fmla="*/ 36 h 40"/>
                  <a:gd name="T42" fmla="*/ 29 w 39"/>
                  <a:gd name="T43" fmla="*/ 33 h 40"/>
                  <a:gd name="T44" fmla="*/ 31 w 39"/>
                  <a:gd name="T45" fmla="*/ 34 h 40"/>
                  <a:gd name="T46" fmla="*/ 34 w 39"/>
                  <a:gd name="T47" fmla="*/ 33 h 40"/>
                  <a:gd name="T48" fmla="*/ 35 w 39"/>
                  <a:gd name="T49" fmla="*/ 30 h 40"/>
                  <a:gd name="T50" fmla="*/ 34 w 39"/>
                  <a:gd name="T51" fmla="*/ 27 h 40"/>
                  <a:gd name="T52" fmla="*/ 36 w 39"/>
                  <a:gd name="T53" fmla="*/ 26 h 40"/>
                  <a:gd name="T54" fmla="*/ 39 w 39"/>
                  <a:gd name="T55" fmla="*/ 24 h 40"/>
                  <a:gd name="T56" fmla="*/ 38 w 39"/>
                  <a:gd name="T57" fmla="*/ 21 h 40"/>
                  <a:gd name="T58" fmla="*/ 36 w 39"/>
                  <a:gd name="T59" fmla="*/ 18 h 40"/>
                  <a:gd name="T60" fmla="*/ 37 w 39"/>
                  <a:gd name="T61" fmla="*/ 17 h 40"/>
                  <a:gd name="T62" fmla="*/ 38 w 39"/>
                  <a:gd name="T63" fmla="*/ 14 h 40"/>
                  <a:gd name="T64" fmla="*/ 36 w 39"/>
                  <a:gd name="T65" fmla="*/ 12 h 40"/>
                  <a:gd name="T66" fmla="*/ 33 w 39"/>
                  <a:gd name="T67" fmla="*/ 10 h 40"/>
                  <a:gd name="T68" fmla="*/ 33 w 39"/>
                  <a:gd name="T69" fmla="*/ 8 h 40"/>
                  <a:gd name="T70" fmla="*/ 33 w 39"/>
                  <a:gd name="T71" fmla="*/ 5 h 40"/>
                  <a:gd name="T72" fmla="*/ 30 w 39"/>
                  <a:gd name="T73" fmla="*/ 5 h 40"/>
                  <a:gd name="T74" fmla="*/ 26 w 39"/>
                  <a:gd name="T75" fmla="*/ 5 h 40"/>
                  <a:gd name="T76" fmla="*/ 26 w 39"/>
                  <a:gd name="T77" fmla="*/ 3 h 40"/>
                  <a:gd name="T78" fmla="*/ 24 w 39"/>
                  <a:gd name="T79" fmla="*/ 0 h 40"/>
                  <a:gd name="T80" fmla="*/ 21 w 39"/>
                  <a:gd name="T81" fmla="*/ 2 h 40"/>
                  <a:gd name="T82" fmla="*/ 18 w 39"/>
                  <a:gd name="T83" fmla="*/ 4 h 40"/>
                  <a:gd name="T84" fmla="*/ 16 w 39"/>
                  <a:gd name="T85" fmla="*/ 2 h 40"/>
                  <a:gd name="T86" fmla="*/ 13 w 39"/>
                  <a:gd name="T87" fmla="*/ 1 h 40"/>
                  <a:gd name="T88" fmla="*/ 11 w 39"/>
                  <a:gd name="T89" fmla="*/ 3 h 40"/>
                  <a:gd name="T90" fmla="*/ 10 w 39"/>
                  <a:gd name="T91" fmla="*/ 6 h 40"/>
                  <a:gd name="T92" fmla="*/ 8 w 39"/>
                  <a:gd name="T93" fmla="*/ 6 h 40"/>
                  <a:gd name="T94" fmla="*/ 5 w 39"/>
                  <a:gd name="T95" fmla="*/ 6 h 40"/>
                  <a:gd name="T96" fmla="*/ 4 w 39"/>
                  <a:gd name="T97" fmla="*/ 10 h 40"/>
                  <a:gd name="T98" fmla="*/ 16 w 39"/>
                  <a:gd name="T99" fmla="*/ 9 h 40"/>
                  <a:gd name="T100" fmla="*/ 30 w 39"/>
                  <a:gd name="T101" fmla="*/ 16 h 40"/>
                  <a:gd name="T102" fmla="*/ 23 w 39"/>
                  <a:gd name="T103" fmla="*/ 31 h 40"/>
                  <a:gd name="T104" fmla="*/ 9 w 39"/>
                  <a:gd name="T105" fmla="*/ 23 h 40"/>
                  <a:gd name="T106" fmla="*/ 16 w 39"/>
                  <a:gd name="T107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" h="40">
                    <a:moveTo>
                      <a:pt x="4" y="10"/>
                    </a:moveTo>
                    <a:cubicBezTo>
                      <a:pt x="5" y="10"/>
                      <a:pt x="5" y="12"/>
                      <a:pt x="5" y="13"/>
                    </a:cubicBezTo>
                    <a:cubicBezTo>
                      <a:pt x="4" y="13"/>
                      <a:pt x="3" y="14"/>
                      <a:pt x="2" y="13"/>
                    </a:cubicBezTo>
                    <a:cubicBezTo>
                      <a:pt x="1" y="13"/>
                      <a:pt x="0" y="14"/>
                      <a:pt x="0" y="16"/>
                    </a:cubicBezTo>
                    <a:cubicBezTo>
                      <a:pt x="0" y="17"/>
                      <a:pt x="0" y="18"/>
                      <a:pt x="1" y="19"/>
                    </a:cubicBezTo>
                    <a:cubicBezTo>
                      <a:pt x="2" y="19"/>
                      <a:pt x="3" y="20"/>
                      <a:pt x="3" y="21"/>
                    </a:cubicBezTo>
                    <a:cubicBezTo>
                      <a:pt x="3" y="22"/>
                      <a:pt x="3" y="22"/>
                      <a:pt x="2" y="23"/>
                    </a:cubicBezTo>
                    <a:cubicBezTo>
                      <a:pt x="1" y="23"/>
                      <a:pt x="0" y="24"/>
                      <a:pt x="1" y="26"/>
                    </a:cubicBezTo>
                    <a:cubicBezTo>
                      <a:pt x="1" y="27"/>
                      <a:pt x="2" y="28"/>
                      <a:pt x="3" y="28"/>
                    </a:cubicBezTo>
                    <a:cubicBezTo>
                      <a:pt x="4" y="27"/>
                      <a:pt x="5" y="28"/>
                      <a:pt x="5" y="28"/>
                    </a:cubicBezTo>
                    <a:cubicBezTo>
                      <a:pt x="6" y="29"/>
                      <a:pt x="6" y="31"/>
                      <a:pt x="5" y="31"/>
                    </a:cubicBezTo>
                    <a:cubicBezTo>
                      <a:pt x="5" y="32"/>
                      <a:pt x="5" y="34"/>
                      <a:pt x="6" y="35"/>
                    </a:cubicBezTo>
                    <a:cubicBezTo>
                      <a:pt x="7" y="35"/>
                      <a:pt x="9" y="36"/>
                      <a:pt x="9" y="35"/>
                    </a:cubicBezTo>
                    <a:cubicBezTo>
                      <a:pt x="10" y="34"/>
                      <a:pt x="12" y="34"/>
                      <a:pt x="13" y="34"/>
                    </a:cubicBezTo>
                    <a:cubicBezTo>
                      <a:pt x="13" y="35"/>
                      <a:pt x="13" y="36"/>
                      <a:pt x="13" y="37"/>
                    </a:cubicBezTo>
                    <a:cubicBezTo>
                      <a:pt x="13" y="38"/>
                      <a:pt x="14" y="39"/>
                      <a:pt x="15" y="39"/>
                    </a:cubicBezTo>
                    <a:cubicBezTo>
                      <a:pt x="17" y="40"/>
                      <a:pt x="18" y="39"/>
                      <a:pt x="18" y="38"/>
                    </a:cubicBezTo>
                    <a:cubicBezTo>
                      <a:pt x="18" y="37"/>
                      <a:pt x="20" y="36"/>
                      <a:pt x="21" y="36"/>
                    </a:cubicBezTo>
                    <a:cubicBezTo>
                      <a:pt x="21" y="36"/>
                      <a:pt x="22" y="37"/>
                      <a:pt x="22" y="38"/>
                    </a:cubicBezTo>
                    <a:cubicBezTo>
                      <a:pt x="23" y="39"/>
                      <a:pt x="24" y="39"/>
                      <a:pt x="26" y="39"/>
                    </a:cubicBezTo>
                    <a:cubicBezTo>
                      <a:pt x="27" y="38"/>
                      <a:pt x="28" y="37"/>
                      <a:pt x="27" y="36"/>
                    </a:cubicBezTo>
                    <a:cubicBezTo>
                      <a:pt x="27" y="35"/>
                      <a:pt x="28" y="33"/>
                      <a:pt x="29" y="33"/>
                    </a:cubicBezTo>
                    <a:cubicBezTo>
                      <a:pt x="29" y="33"/>
                      <a:pt x="30" y="33"/>
                      <a:pt x="31" y="34"/>
                    </a:cubicBezTo>
                    <a:cubicBezTo>
                      <a:pt x="32" y="34"/>
                      <a:pt x="33" y="34"/>
                      <a:pt x="34" y="33"/>
                    </a:cubicBezTo>
                    <a:cubicBezTo>
                      <a:pt x="35" y="32"/>
                      <a:pt x="35" y="31"/>
                      <a:pt x="35" y="30"/>
                    </a:cubicBezTo>
                    <a:cubicBezTo>
                      <a:pt x="34" y="29"/>
                      <a:pt x="34" y="27"/>
                      <a:pt x="34" y="27"/>
                    </a:cubicBezTo>
                    <a:cubicBezTo>
                      <a:pt x="34" y="26"/>
                      <a:pt x="35" y="26"/>
                      <a:pt x="36" y="26"/>
                    </a:cubicBezTo>
                    <a:cubicBezTo>
                      <a:pt x="38" y="26"/>
                      <a:pt x="39" y="25"/>
                      <a:pt x="39" y="24"/>
                    </a:cubicBezTo>
                    <a:cubicBezTo>
                      <a:pt x="39" y="23"/>
                      <a:pt x="39" y="21"/>
                      <a:pt x="38" y="21"/>
                    </a:cubicBezTo>
                    <a:cubicBezTo>
                      <a:pt x="37" y="21"/>
                      <a:pt x="36" y="19"/>
                      <a:pt x="36" y="18"/>
                    </a:cubicBezTo>
                    <a:cubicBezTo>
                      <a:pt x="36" y="18"/>
                      <a:pt x="36" y="17"/>
                      <a:pt x="37" y="17"/>
                    </a:cubicBezTo>
                    <a:cubicBezTo>
                      <a:pt x="38" y="16"/>
                      <a:pt x="39" y="15"/>
                      <a:pt x="38" y="14"/>
                    </a:cubicBezTo>
                    <a:cubicBezTo>
                      <a:pt x="38" y="12"/>
                      <a:pt x="37" y="11"/>
                      <a:pt x="36" y="12"/>
                    </a:cubicBezTo>
                    <a:cubicBezTo>
                      <a:pt x="35" y="12"/>
                      <a:pt x="33" y="11"/>
                      <a:pt x="33" y="10"/>
                    </a:cubicBezTo>
                    <a:cubicBezTo>
                      <a:pt x="32" y="10"/>
                      <a:pt x="33" y="9"/>
                      <a:pt x="33" y="8"/>
                    </a:cubicBezTo>
                    <a:cubicBezTo>
                      <a:pt x="34" y="7"/>
                      <a:pt x="34" y="6"/>
                      <a:pt x="33" y="5"/>
                    </a:cubicBezTo>
                    <a:cubicBezTo>
                      <a:pt x="32" y="4"/>
                      <a:pt x="30" y="4"/>
                      <a:pt x="30" y="5"/>
                    </a:cubicBezTo>
                    <a:cubicBezTo>
                      <a:pt x="29" y="5"/>
                      <a:pt x="27" y="5"/>
                      <a:pt x="26" y="5"/>
                    </a:cubicBezTo>
                    <a:cubicBezTo>
                      <a:pt x="26" y="5"/>
                      <a:pt x="26" y="4"/>
                      <a:pt x="26" y="3"/>
                    </a:cubicBezTo>
                    <a:cubicBezTo>
                      <a:pt x="26" y="2"/>
                      <a:pt x="25" y="1"/>
                      <a:pt x="24" y="0"/>
                    </a:cubicBezTo>
                    <a:cubicBezTo>
                      <a:pt x="22" y="0"/>
                      <a:pt x="21" y="1"/>
                      <a:pt x="21" y="2"/>
                    </a:cubicBezTo>
                    <a:cubicBezTo>
                      <a:pt x="20" y="3"/>
                      <a:pt x="19" y="3"/>
                      <a:pt x="18" y="4"/>
                    </a:cubicBezTo>
                    <a:cubicBezTo>
                      <a:pt x="18" y="4"/>
                      <a:pt x="17" y="3"/>
                      <a:pt x="16" y="2"/>
                    </a:cubicBezTo>
                    <a:cubicBezTo>
                      <a:pt x="16" y="1"/>
                      <a:pt x="15" y="0"/>
                      <a:pt x="13" y="1"/>
                    </a:cubicBezTo>
                    <a:cubicBezTo>
                      <a:pt x="12" y="1"/>
                      <a:pt x="11" y="2"/>
                      <a:pt x="11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7"/>
                      <a:pt x="9" y="6"/>
                      <a:pt x="8" y="6"/>
                    </a:cubicBezTo>
                    <a:cubicBezTo>
                      <a:pt x="7" y="5"/>
                      <a:pt x="6" y="5"/>
                      <a:pt x="5" y="6"/>
                    </a:cubicBezTo>
                    <a:cubicBezTo>
                      <a:pt x="4" y="7"/>
                      <a:pt x="4" y="9"/>
                      <a:pt x="4" y="10"/>
                    </a:cubicBezTo>
                    <a:close/>
                    <a:moveTo>
                      <a:pt x="16" y="9"/>
                    </a:moveTo>
                    <a:cubicBezTo>
                      <a:pt x="22" y="7"/>
                      <a:pt x="28" y="10"/>
                      <a:pt x="30" y="16"/>
                    </a:cubicBezTo>
                    <a:cubicBezTo>
                      <a:pt x="32" y="22"/>
                      <a:pt x="29" y="29"/>
                      <a:pt x="23" y="31"/>
                    </a:cubicBezTo>
                    <a:cubicBezTo>
                      <a:pt x="17" y="33"/>
                      <a:pt x="11" y="29"/>
                      <a:pt x="9" y="23"/>
                    </a:cubicBezTo>
                    <a:cubicBezTo>
                      <a:pt x="7" y="17"/>
                      <a:pt x="10" y="11"/>
                      <a:pt x="1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1461" tIns="35731" rIns="71461" bIns="35731" numCol="1" anchor="t" anchorCtr="0" compatLnSpc="1"/>
              <a:lstStyle/>
              <a:p>
                <a:endParaRPr lang="zh-CN" altLang="en-US" sz="1407">
                  <a:solidFill>
                    <a:prstClr val="black"/>
                  </a:solidFill>
                  <a:cs typeface="思源黑体 CN Light" panose="020B0300000000000000" charset="-122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4234896" y="4746082"/>
            <a:ext cx="471508" cy="546751"/>
            <a:chOff x="3777061" y="5179489"/>
            <a:chExt cx="603250" cy="699770"/>
          </a:xfrm>
        </p:grpSpPr>
        <p:sp>
          <p:nvSpPr>
            <p:cNvPr id="6" name="六边形 5"/>
            <p:cNvSpPr/>
            <p:nvPr/>
          </p:nvSpPr>
          <p:spPr>
            <a:xfrm rot="16200000">
              <a:off x="3728801" y="5227749"/>
              <a:ext cx="699770" cy="603250"/>
            </a:xfrm>
            <a:prstGeom prst="hexagon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innerShdw blurRad="1016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7">
                <a:solidFill>
                  <a:prstClr val="white"/>
                </a:solidFill>
                <a:cs typeface="思源黑体 CN Light" panose="020B0300000000000000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891272" y="5379398"/>
              <a:ext cx="374827" cy="339164"/>
              <a:chOff x="8578850" y="285750"/>
              <a:chExt cx="817563" cy="739775"/>
            </a:xfrm>
            <a:solidFill>
              <a:schemeClr val="bg1"/>
            </a:solidFill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Freeform 35"/>
              <p:cNvSpPr/>
              <p:nvPr/>
            </p:nvSpPr>
            <p:spPr bwMode="auto">
              <a:xfrm>
                <a:off x="8578850" y="530225"/>
                <a:ext cx="615950" cy="495300"/>
              </a:xfrm>
              <a:custGeom>
                <a:avLst/>
                <a:gdLst>
                  <a:gd name="T0" fmla="*/ 164 w 164"/>
                  <a:gd name="T1" fmla="*/ 59 h 132"/>
                  <a:gd name="T2" fmla="*/ 131 w 164"/>
                  <a:gd name="T3" fmla="*/ 63 h 132"/>
                  <a:gd name="T4" fmla="*/ 108 w 164"/>
                  <a:gd name="T5" fmla="*/ 61 h 132"/>
                  <a:gd name="T6" fmla="*/ 76 w 164"/>
                  <a:gd name="T7" fmla="*/ 83 h 132"/>
                  <a:gd name="T8" fmla="*/ 77 w 164"/>
                  <a:gd name="T9" fmla="*/ 50 h 132"/>
                  <a:gd name="T10" fmla="*/ 41 w 164"/>
                  <a:gd name="T11" fmla="*/ 0 h 132"/>
                  <a:gd name="T12" fmla="*/ 0 w 164"/>
                  <a:gd name="T13" fmla="*/ 48 h 132"/>
                  <a:gd name="T14" fmla="*/ 83 w 164"/>
                  <a:gd name="T15" fmla="*/ 105 h 132"/>
                  <a:gd name="T16" fmla="*/ 108 w 164"/>
                  <a:gd name="T17" fmla="*/ 102 h 132"/>
                  <a:gd name="T18" fmla="*/ 138 w 164"/>
                  <a:gd name="T19" fmla="*/ 132 h 132"/>
                  <a:gd name="T20" fmla="*/ 130 w 164"/>
                  <a:gd name="T21" fmla="*/ 95 h 132"/>
                  <a:gd name="T22" fmla="*/ 164 w 164"/>
                  <a:gd name="T23" fmla="*/ 5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" h="132">
                    <a:moveTo>
                      <a:pt x="164" y="59"/>
                    </a:moveTo>
                    <a:cubicBezTo>
                      <a:pt x="154" y="62"/>
                      <a:pt x="143" y="63"/>
                      <a:pt x="131" y="63"/>
                    </a:cubicBezTo>
                    <a:cubicBezTo>
                      <a:pt x="123" y="63"/>
                      <a:pt x="115" y="62"/>
                      <a:pt x="108" y="61"/>
                    </a:cubicBezTo>
                    <a:cubicBezTo>
                      <a:pt x="104" y="64"/>
                      <a:pt x="76" y="83"/>
                      <a:pt x="76" y="83"/>
                    </a:cubicBezTo>
                    <a:cubicBezTo>
                      <a:pt x="76" y="83"/>
                      <a:pt x="76" y="56"/>
                      <a:pt x="77" y="50"/>
                    </a:cubicBezTo>
                    <a:cubicBezTo>
                      <a:pt x="55" y="38"/>
                      <a:pt x="41" y="20"/>
                      <a:pt x="41" y="0"/>
                    </a:cubicBezTo>
                    <a:cubicBezTo>
                      <a:pt x="17" y="10"/>
                      <a:pt x="0" y="28"/>
                      <a:pt x="0" y="48"/>
                    </a:cubicBezTo>
                    <a:cubicBezTo>
                      <a:pt x="0" y="80"/>
                      <a:pt x="37" y="105"/>
                      <a:pt x="83" y="105"/>
                    </a:cubicBezTo>
                    <a:cubicBezTo>
                      <a:pt x="92" y="105"/>
                      <a:pt x="100" y="104"/>
                      <a:pt x="108" y="102"/>
                    </a:cubicBezTo>
                    <a:cubicBezTo>
                      <a:pt x="138" y="132"/>
                      <a:pt x="138" y="132"/>
                      <a:pt x="138" y="132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48" y="87"/>
                      <a:pt x="160" y="74"/>
                      <a:pt x="164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1461" tIns="35731" rIns="71461" bIns="35731" numCol="1" anchor="t" anchorCtr="0" compatLnSpc="1"/>
              <a:lstStyle/>
              <a:p>
                <a:endParaRPr lang="zh-CN" altLang="en-US" sz="1407">
                  <a:solidFill>
                    <a:prstClr val="black"/>
                  </a:solidFill>
                  <a:cs typeface="思源黑体 CN Light" panose="020B0300000000000000" charset="-122"/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 bwMode="auto">
              <a:xfrm>
                <a:off x="8777288" y="285750"/>
                <a:ext cx="619125" cy="469900"/>
              </a:xfrm>
              <a:custGeom>
                <a:avLst/>
                <a:gdLst>
                  <a:gd name="T0" fmla="*/ 83 w 165"/>
                  <a:gd name="T1" fmla="*/ 0 h 125"/>
                  <a:gd name="T2" fmla="*/ 0 w 165"/>
                  <a:gd name="T3" fmla="*/ 56 h 125"/>
                  <a:gd name="T4" fmla="*/ 36 w 165"/>
                  <a:gd name="T5" fmla="*/ 102 h 125"/>
                  <a:gd name="T6" fmla="*/ 35 w 165"/>
                  <a:gd name="T7" fmla="*/ 125 h 125"/>
                  <a:gd name="T8" fmla="*/ 57 w 165"/>
                  <a:gd name="T9" fmla="*/ 110 h 125"/>
                  <a:gd name="T10" fmla="*/ 83 w 165"/>
                  <a:gd name="T11" fmla="*/ 113 h 125"/>
                  <a:gd name="T12" fmla="*/ 165 w 165"/>
                  <a:gd name="T13" fmla="*/ 56 h 125"/>
                  <a:gd name="T14" fmla="*/ 83 w 165"/>
                  <a:gd name="T1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5" h="125">
                    <a:moveTo>
                      <a:pt x="83" y="0"/>
                    </a:moveTo>
                    <a:cubicBezTo>
                      <a:pt x="37" y="0"/>
                      <a:pt x="0" y="25"/>
                      <a:pt x="0" y="56"/>
                    </a:cubicBezTo>
                    <a:cubicBezTo>
                      <a:pt x="0" y="75"/>
                      <a:pt x="14" y="92"/>
                      <a:pt x="36" y="102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57" y="110"/>
                      <a:pt x="57" y="110"/>
                      <a:pt x="57" y="110"/>
                    </a:cubicBezTo>
                    <a:cubicBezTo>
                      <a:pt x="65" y="112"/>
                      <a:pt x="74" y="113"/>
                      <a:pt x="83" y="113"/>
                    </a:cubicBezTo>
                    <a:cubicBezTo>
                      <a:pt x="128" y="113"/>
                      <a:pt x="165" y="87"/>
                      <a:pt x="165" y="56"/>
                    </a:cubicBezTo>
                    <a:cubicBezTo>
                      <a:pt x="165" y="25"/>
                      <a:pt x="128" y="0"/>
                      <a:pt x="8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1461" tIns="35731" rIns="71461" bIns="35731" numCol="1" anchor="t" anchorCtr="0" compatLnSpc="1"/>
              <a:lstStyle/>
              <a:p>
                <a:endParaRPr lang="zh-CN" altLang="en-US" sz="1407">
                  <a:solidFill>
                    <a:prstClr val="black"/>
                  </a:solidFill>
                  <a:cs typeface="思源黑体 CN Light" panose="020B0300000000000000" charset="-122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6469771" y="4746082"/>
            <a:ext cx="471508" cy="546751"/>
            <a:chOff x="1168773" y="5179489"/>
            <a:chExt cx="603250" cy="699770"/>
          </a:xfrm>
        </p:grpSpPr>
        <p:sp>
          <p:nvSpPr>
            <p:cNvPr id="3" name="六边形 2"/>
            <p:cNvSpPr/>
            <p:nvPr/>
          </p:nvSpPr>
          <p:spPr>
            <a:xfrm rot="16200000">
              <a:off x="1120513" y="5227749"/>
              <a:ext cx="699770" cy="603250"/>
            </a:xfrm>
            <a:prstGeom prst="hexag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innerShdw blurRad="1016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7" dirty="0">
                <a:solidFill>
                  <a:prstClr val="white"/>
                </a:solidFill>
                <a:cs typeface="思源黑体 CN Light" panose="020B0300000000000000" charset="-122"/>
              </a:endParaRPr>
            </a:p>
          </p:txBody>
        </p:sp>
        <p:sp>
          <p:nvSpPr>
            <p:cNvPr id="38" name="Freeform 32"/>
            <p:cNvSpPr>
              <a:spLocks noEditPoints="1"/>
            </p:cNvSpPr>
            <p:nvPr/>
          </p:nvSpPr>
          <p:spPr bwMode="auto">
            <a:xfrm>
              <a:off x="1260869" y="5379398"/>
              <a:ext cx="419057" cy="299950"/>
            </a:xfrm>
            <a:custGeom>
              <a:avLst/>
              <a:gdLst>
                <a:gd name="T0" fmla="*/ 92 w 244"/>
                <a:gd name="T1" fmla="*/ 48 h 175"/>
                <a:gd name="T2" fmla="*/ 102 w 244"/>
                <a:gd name="T3" fmla="*/ 27 h 175"/>
                <a:gd name="T4" fmla="*/ 75 w 244"/>
                <a:gd name="T5" fmla="*/ 0 h 175"/>
                <a:gd name="T6" fmla="*/ 48 w 244"/>
                <a:gd name="T7" fmla="*/ 27 h 175"/>
                <a:gd name="T8" fmla="*/ 58 w 244"/>
                <a:gd name="T9" fmla="*/ 48 h 175"/>
                <a:gd name="T10" fmla="*/ 10 w 244"/>
                <a:gd name="T11" fmla="*/ 123 h 175"/>
                <a:gd name="T12" fmla="*/ 46 w 244"/>
                <a:gd name="T13" fmla="*/ 97 h 175"/>
                <a:gd name="T14" fmla="*/ 32 w 244"/>
                <a:gd name="T15" fmla="*/ 175 h 175"/>
                <a:gd name="T16" fmla="*/ 57 w 244"/>
                <a:gd name="T17" fmla="*/ 175 h 175"/>
                <a:gd name="T18" fmla="*/ 75 w 244"/>
                <a:gd name="T19" fmla="*/ 142 h 175"/>
                <a:gd name="T20" fmla="*/ 93 w 244"/>
                <a:gd name="T21" fmla="*/ 175 h 175"/>
                <a:gd name="T22" fmla="*/ 118 w 244"/>
                <a:gd name="T23" fmla="*/ 175 h 175"/>
                <a:gd name="T24" fmla="*/ 104 w 244"/>
                <a:gd name="T25" fmla="*/ 97 h 175"/>
                <a:gd name="T26" fmla="*/ 140 w 244"/>
                <a:gd name="T27" fmla="*/ 123 h 175"/>
                <a:gd name="T28" fmla="*/ 92 w 244"/>
                <a:gd name="T29" fmla="*/ 48 h 175"/>
                <a:gd name="T30" fmla="*/ 208 w 244"/>
                <a:gd name="T31" fmla="*/ 97 h 175"/>
                <a:gd name="T32" fmla="*/ 214 w 244"/>
                <a:gd name="T33" fmla="*/ 84 h 175"/>
                <a:gd name="T34" fmla="*/ 198 w 244"/>
                <a:gd name="T35" fmla="*/ 68 h 175"/>
                <a:gd name="T36" fmla="*/ 181 w 244"/>
                <a:gd name="T37" fmla="*/ 84 h 175"/>
                <a:gd name="T38" fmla="*/ 187 w 244"/>
                <a:gd name="T39" fmla="*/ 97 h 175"/>
                <a:gd name="T40" fmla="*/ 158 w 244"/>
                <a:gd name="T41" fmla="*/ 143 h 175"/>
                <a:gd name="T42" fmla="*/ 180 w 244"/>
                <a:gd name="T43" fmla="*/ 127 h 175"/>
                <a:gd name="T44" fmla="*/ 171 w 244"/>
                <a:gd name="T45" fmla="*/ 175 h 175"/>
                <a:gd name="T46" fmla="*/ 186 w 244"/>
                <a:gd name="T47" fmla="*/ 175 h 175"/>
                <a:gd name="T48" fmla="*/ 198 w 244"/>
                <a:gd name="T49" fmla="*/ 155 h 175"/>
                <a:gd name="T50" fmla="*/ 209 w 244"/>
                <a:gd name="T51" fmla="*/ 175 h 175"/>
                <a:gd name="T52" fmla="*/ 224 w 244"/>
                <a:gd name="T53" fmla="*/ 175 h 175"/>
                <a:gd name="T54" fmla="*/ 216 w 244"/>
                <a:gd name="T55" fmla="*/ 127 h 175"/>
                <a:gd name="T56" fmla="*/ 237 w 244"/>
                <a:gd name="T57" fmla="*/ 143 h 175"/>
                <a:gd name="T58" fmla="*/ 208 w 244"/>
                <a:gd name="T59" fmla="*/ 9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" h="175">
                  <a:moveTo>
                    <a:pt x="92" y="48"/>
                  </a:moveTo>
                  <a:cubicBezTo>
                    <a:pt x="98" y="43"/>
                    <a:pt x="102" y="36"/>
                    <a:pt x="102" y="27"/>
                  </a:cubicBezTo>
                  <a:cubicBezTo>
                    <a:pt x="102" y="12"/>
                    <a:pt x="90" y="0"/>
                    <a:pt x="75" y="0"/>
                  </a:cubicBezTo>
                  <a:cubicBezTo>
                    <a:pt x="60" y="0"/>
                    <a:pt x="48" y="12"/>
                    <a:pt x="48" y="27"/>
                  </a:cubicBezTo>
                  <a:cubicBezTo>
                    <a:pt x="48" y="36"/>
                    <a:pt x="52" y="43"/>
                    <a:pt x="58" y="48"/>
                  </a:cubicBezTo>
                  <a:cubicBezTo>
                    <a:pt x="31" y="58"/>
                    <a:pt x="0" y="113"/>
                    <a:pt x="10" y="123"/>
                  </a:cubicBezTo>
                  <a:cubicBezTo>
                    <a:pt x="19" y="131"/>
                    <a:pt x="34" y="114"/>
                    <a:pt x="46" y="97"/>
                  </a:cubicBezTo>
                  <a:cubicBezTo>
                    <a:pt x="39" y="123"/>
                    <a:pt x="34" y="151"/>
                    <a:pt x="32" y="175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61"/>
                    <a:pt x="66" y="142"/>
                    <a:pt x="75" y="142"/>
                  </a:cubicBezTo>
                  <a:cubicBezTo>
                    <a:pt x="84" y="142"/>
                    <a:pt x="93" y="161"/>
                    <a:pt x="93" y="175"/>
                  </a:cubicBezTo>
                  <a:cubicBezTo>
                    <a:pt x="118" y="175"/>
                    <a:pt x="118" y="175"/>
                    <a:pt x="118" y="175"/>
                  </a:cubicBezTo>
                  <a:cubicBezTo>
                    <a:pt x="116" y="151"/>
                    <a:pt x="111" y="123"/>
                    <a:pt x="104" y="97"/>
                  </a:cubicBezTo>
                  <a:cubicBezTo>
                    <a:pt x="116" y="114"/>
                    <a:pt x="131" y="131"/>
                    <a:pt x="140" y="123"/>
                  </a:cubicBezTo>
                  <a:cubicBezTo>
                    <a:pt x="150" y="113"/>
                    <a:pt x="119" y="58"/>
                    <a:pt x="92" y="48"/>
                  </a:cubicBezTo>
                  <a:close/>
                  <a:moveTo>
                    <a:pt x="208" y="97"/>
                  </a:moveTo>
                  <a:cubicBezTo>
                    <a:pt x="212" y="94"/>
                    <a:pt x="214" y="89"/>
                    <a:pt x="214" y="84"/>
                  </a:cubicBezTo>
                  <a:cubicBezTo>
                    <a:pt x="214" y="75"/>
                    <a:pt x="207" y="68"/>
                    <a:pt x="198" y="68"/>
                  </a:cubicBezTo>
                  <a:cubicBezTo>
                    <a:pt x="188" y="68"/>
                    <a:pt x="181" y="75"/>
                    <a:pt x="181" y="84"/>
                  </a:cubicBezTo>
                  <a:cubicBezTo>
                    <a:pt x="181" y="89"/>
                    <a:pt x="183" y="94"/>
                    <a:pt x="187" y="97"/>
                  </a:cubicBezTo>
                  <a:cubicBezTo>
                    <a:pt x="170" y="103"/>
                    <a:pt x="151" y="137"/>
                    <a:pt x="158" y="143"/>
                  </a:cubicBezTo>
                  <a:cubicBezTo>
                    <a:pt x="163" y="148"/>
                    <a:pt x="172" y="137"/>
                    <a:pt x="180" y="127"/>
                  </a:cubicBezTo>
                  <a:cubicBezTo>
                    <a:pt x="176" y="143"/>
                    <a:pt x="173" y="160"/>
                    <a:pt x="171" y="175"/>
                  </a:cubicBezTo>
                  <a:cubicBezTo>
                    <a:pt x="186" y="175"/>
                    <a:pt x="186" y="175"/>
                    <a:pt x="186" y="175"/>
                  </a:cubicBezTo>
                  <a:cubicBezTo>
                    <a:pt x="186" y="167"/>
                    <a:pt x="192" y="155"/>
                    <a:pt x="198" y="155"/>
                  </a:cubicBezTo>
                  <a:cubicBezTo>
                    <a:pt x="203" y="155"/>
                    <a:pt x="209" y="167"/>
                    <a:pt x="209" y="175"/>
                  </a:cubicBezTo>
                  <a:cubicBezTo>
                    <a:pt x="224" y="175"/>
                    <a:pt x="224" y="175"/>
                    <a:pt x="224" y="175"/>
                  </a:cubicBezTo>
                  <a:cubicBezTo>
                    <a:pt x="223" y="160"/>
                    <a:pt x="219" y="143"/>
                    <a:pt x="216" y="127"/>
                  </a:cubicBezTo>
                  <a:cubicBezTo>
                    <a:pt x="223" y="137"/>
                    <a:pt x="232" y="148"/>
                    <a:pt x="237" y="143"/>
                  </a:cubicBezTo>
                  <a:cubicBezTo>
                    <a:pt x="244" y="137"/>
                    <a:pt x="225" y="103"/>
                    <a:pt x="208" y="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1461" tIns="35731" rIns="71461" bIns="35731" numCol="1" anchor="t" anchorCtr="0" compatLnSpc="1"/>
            <a:lstStyle/>
            <a:p>
              <a:endParaRPr lang="zh-CN" altLang="en-US" sz="1407">
                <a:solidFill>
                  <a:prstClr val="black"/>
                </a:solidFill>
                <a:cs typeface="思源黑体 CN Light" panose="020B0300000000000000" charset="-122"/>
              </a:endParaRPr>
            </a:p>
          </p:txBody>
        </p:sp>
      </p:grpSp>
      <p:sp>
        <p:nvSpPr>
          <p:cNvPr id="39" name="矩形 47"/>
          <p:cNvSpPr>
            <a:spLocks noChangeArrowheads="1"/>
          </p:cNvSpPr>
          <p:nvPr/>
        </p:nvSpPr>
        <p:spPr bwMode="auto">
          <a:xfrm>
            <a:off x="6422258" y="3806273"/>
            <a:ext cx="1434189" cy="75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3591" tIns="26796" rIns="53591" bIns="26796">
            <a:spAutoFit/>
          </a:bodyPr>
          <a:lstStyle/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000" kern="100" dirty="0">
                <a:latin typeface="Aptos"/>
                <a:ea typeface="Aptos"/>
              </a:rPr>
              <a:t>المحكمة</a:t>
            </a:r>
            <a:r>
              <a:rPr lang="ar-SA" sz="1000" kern="100" dirty="0"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000" kern="100" dirty="0">
                <a:latin typeface="Aptos"/>
                <a:ea typeface="Aptos"/>
              </a:rPr>
              <a:t>العليا</a:t>
            </a:r>
            <a:endParaRPr lang="en-GB" sz="10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000" kern="100" dirty="0">
                <a:latin typeface="Aptos"/>
                <a:ea typeface="Aptos"/>
              </a:rPr>
              <a:t>محاكم</a:t>
            </a:r>
            <a:r>
              <a:rPr lang="ar-SA" sz="1000" kern="100" dirty="0"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000" kern="100" dirty="0">
                <a:latin typeface="Aptos"/>
                <a:ea typeface="Aptos"/>
              </a:rPr>
              <a:t>الاستئناف</a:t>
            </a:r>
            <a:endParaRPr lang="en-GB" sz="10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000" kern="100" dirty="0">
                <a:latin typeface="Aptos"/>
                <a:ea typeface="Aptos"/>
              </a:rPr>
              <a:t>المحاكم</a:t>
            </a:r>
            <a:r>
              <a:rPr lang="ar-SA" sz="1000" kern="100" dirty="0"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000" kern="100" dirty="0">
                <a:latin typeface="Aptos"/>
                <a:ea typeface="Aptos"/>
              </a:rPr>
              <a:t>الابتدائية</a:t>
            </a:r>
            <a:r>
              <a:rPr lang="ar-SA" sz="1000" kern="100" dirty="0"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000" kern="100" dirty="0">
                <a:latin typeface="Aptos"/>
                <a:ea typeface="Aptos"/>
              </a:rPr>
              <a:t>بأنواعها</a:t>
            </a:r>
            <a:endParaRPr lang="en-GB" sz="1000" kern="100" dirty="0">
              <a:latin typeface="Aptos"/>
              <a:ea typeface="Aptos"/>
              <a:cs typeface="Arial" panose="020B0604020202020204" pitchFamily="34" charset="0"/>
            </a:endParaRPr>
          </a:p>
        </p:txBody>
      </p:sp>
      <p:sp>
        <p:nvSpPr>
          <p:cNvPr id="40" name="矩形 47"/>
          <p:cNvSpPr>
            <a:spLocks noChangeArrowheads="1"/>
          </p:cNvSpPr>
          <p:nvPr/>
        </p:nvSpPr>
        <p:spPr bwMode="auto">
          <a:xfrm>
            <a:off x="4332213" y="3806273"/>
            <a:ext cx="1249438" cy="92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3591" tIns="26796" rIns="53591" bIns="26796">
            <a:spAutoFit/>
          </a:bodyPr>
          <a:lstStyle/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000" kern="100" dirty="0">
                <a:latin typeface="Aptos"/>
                <a:ea typeface="Aptos"/>
              </a:rPr>
              <a:t>المحكمة</a:t>
            </a:r>
            <a:r>
              <a:rPr lang="ar-SA" sz="1000" kern="100" dirty="0"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000" kern="100" dirty="0">
                <a:latin typeface="Aptos"/>
                <a:ea typeface="Aptos"/>
              </a:rPr>
              <a:t>الإدارية</a:t>
            </a:r>
            <a:r>
              <a:rPr lang="ar-SA" sz="1000" kern="100" dirty="0"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000" kern="100" dirty="0">
                <a:latin typeface="Aptos"/>
                <a:ea typeface="Aptos"/>
              </a:rPr>
              <a:t>العليا</a:t>
            </a:r>
            <a:endParaRPr lang="en-GB" sz="10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000" kern="100" dirty="0">
                <a:latin typeface="Aptos"/>
                <a:ea typeface="Aptos"/>
              </a:rPr>
              <a:t>محاكم</a:t>
            </a:r>
            <a:r>
              <a:rPr lang="ar-SA" sz="1000" kern="100" dirty="0"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000" kern="100" dirty="0">
                <a:latin typeface="Aptos"/>
                <a:ea typeface="Aptos"/>
              </a:rPr>
              <a:t>الاستئناف</a:t>
            </a:r>
            <a:r>
              <a:rPr lang="ar-SA" sz="1000" kern="100" dirty="0"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000" kern="100" dirty="0">
                <a:latin typeface="Aptos"/>
                <a:ea typeface="Aptos"/>
              </a:rPr>
              <a:t>الإدارية</a:t>
            </a:r>
            <a:endParaRPr lang="en-GB" sz="10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000" kern="100" dirty="0">
                <a:latin typeface="Aptos"/>
                <a:ea typeface="Aptos"/>
              </a:rPr>
              <a:t>المحاكم</a:t>
            </a:r>
            <a:r>
              <a:rPr lang="ar-SA" sz="1000" kern="100" dirty="0"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000" kern="100" dirty="0">
                <a:latin typeface="Aptos"/>
                <a:ea typeface="Aptos"/>
              </a:rPr>
              <a:t>الإدارية</a:t>
            </a:r>
            <a:endParaRPr lang="en-GB" sz="1000" kern="100" dirty="0">
              <a:latin typeface="Aptos"/>
              <a:ea typeface="Aptos"/>
              <a:cs typeface="Arial" panose="020B0604020202020204" pitchFamily="34" charset="0"/>
            </a:endParaRPr>
          </a:p>
        </p:txBody>
      </p:sp>
      <p:sp>
        <p:nvSpPr>
          <p:cNvPr id="41" name="矩形 47"/>
          <p:cNvSpPr>
            <a:spLocks noChangeArrowheads="1"/>
          </p:cNvSpPr>
          <p:nvPr/>
        </p:nvSpPr>
        <p:spPr bwMode="auto">
          <a:xfrm>
            <a:off x="2097558" y="3806273"/>
            <a:ext cx="1434189" cy="92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3591" tIns="26796" rIns="53591" bIns="26796">
            <a:spAutoFit/>
          </a:bodyPr>
          <a:lstStyle/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000" kern="100" dirty="0">
                <a:latin typeface="Aptos"/>
                <a:ea typeface="Aptos"/>
              </a:rPr>
              <a:t>اللجان</a:t>
            </a:r>
            <a:r>
              <a:rPr lang="ar-SA" sz="1000" kern="100" dirty="0"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000" kern="100" dirty="0">
                <a:latin typeface="Aptos"/>
                <a:ea typeface="Aptos"/>
              </a:rPr>
              <a:t>المصرفية</a:t>
            </a:r>
            <a:endParaRPr lang="en-GB" sz="10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000" kern="100" dirty="0">
                <a:latin typeface="Aptos"/>
                <a:ea typeface="Aptos"/>
              </a:rPr>
              <a:t>لجان</a:t>
            </a:r>
            <a:r>
              <a:rPr lang="ar-SA" sz="1000" kern="100" dirty="0"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000" kern="100" dirty="0">
                <a:latin typeface="Aptos"/>
                <a:ea typeface="Aptos"/>
              </a:rPr>
              <a:t>الأوراق</a:t>
            </a:r>
            <a:r>
              <a:rPr lang="ar-SA" sz="1000" kern="100" dirty="0"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000" kern="100" dirty="0">
                <a:latin typeface="Aptos"/>
                <a:ea typeface="Aptos"/>
              </a:rPr>
              <a:t>المالية</a:t>
            </a:r>
            <a:endParaRPr lang="en-GB" sz="10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000" kern="100" dirty="0">
                <a:latin typeface="Aptos"/>
                <a:ea typeface="Aptos"/>
              </a:rPr>
              <a:t>اللجان</a:t>
            </a:r>
            <a:r>
              <a:rPr lang="ar-SA" sz="1000" kern="100" dirty="0"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000" kern="100" dirty="0">
                <a:latin typeface="Aptos"/>
                <a:ea typeface="Aptos"/>
              </a:rPr>
              <a:t>العمالية</a:t>
            </a:r>
            <a:endParaRPr lang="en-GB" sz="10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000" kern="100" dirty="0">
                <a:latin typeface="Aptos"/>
                <a:ea typeface="Aptos"/>
              </a:rPr>
              <a:t>لجان</a:t>
            </a:r>
            <a:r>
              <a:rPr lang="ar-SA" sz="1000" kern="100" dirty="0"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000" kern="100" dirty="0">
                <a:latin typeface="Aptos"/>
                <a:ea typeface="Aptos"/>
              </a:rPr>
              <a:t>فض</a:t>
            </a:r>
            <a:r>
              <a:rPr lang="ar-SA" sz="1000" kern="100" dirty="0"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000" kern="100" dirty="0">
                <a:latin typeface="Aptos"/>
                <a:ea typeface="Aptos"/>
              </a:rPr>
              <a:t>المنازعات</a:t>
            </a:r>
            <a:r>
              <a:rPr lang="ar-SA" sz="1000" kern="100" dirty="0"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000" kern="100" dirty="0">
                <a:latin typeface="Aptos"/>
                <a:ea typeface="Aptos"/>
              </a:rPr>
              <a:t>التجارية</a:t>
            </a:r>
            <a:endParaRPr lang="en-GB" sz="1000" kern="100" dirty="0">
              <a:latin typeface="Aptos"/>
              <a:ea typeface="Aptos"/>
              <a:cs typeface="Arial" panose="020B0604020202020204" pitchFamily="34" charset="0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3B6D89C5-A261-415D-8763-B5926DED0F8D}"/>
              </a:ext>
            </a:extLst>
          </p:cNvPr>
          <p:cNvSpPr txBox="1">
            <a:spLocks/>
          </p:cNvSpPr>
          <p:nvPr/>
        </p:nvSpPr>
        <p:spPr>
          <a:xfrm>
            <a:off x="655061" y="719578"/>
            <a:ext cx="8218051" cy="12276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846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SA" sz="2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ea typeface="Aptos"/>
                <a:cs typeface="Arial" panose="020B0604020202020204" pitchFamily="34" charset="0"/>
              </a:rPr>
              <a:t>نظرة</a:t>
            </a:r>
            <a:r>
              <a:rPr lang="ar-SA" sz="2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2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ea typeface="Aptos"/>
                <a:cs typeface="Arial" panose="020B0604020202020204" pitchFamily="34" charset="0"/>
              </a:rPr>
              <a:t>شاملة</a:t>
            </a:r>
            <a:r>
              <a:rPr lang="ar-SA" sz="2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2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ea typeface="Aptos"/>
                <a:cs typeface="Arial" panose="020B0604020202020204" pitchFamily="34" charset="0"/>
              </a:rPr>
              <a:t>على</a:t>
            </a:r>
            <a:r>
              <a:rPr lang="ar-SA" sz="2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2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ea typeface="Aptos"/>
                <a:cs typeface="Arial" panose="020B0604020202020204" pitchFamily="34" charset="0"/>
              </a:rPr>
              <a:t>الجهات</a:t>
            </a:r>
            <a:r>
              <a:rPr lang="ar-SA" sz="2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2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ea typeface="Aptos"/>
                <a:cs typeface="Arial" panose="020B0604020202020204" pitchFamily="34" charset="0"/>
              </a:rPr>
              <a:t>القضائية</a:t>
            </a:r>
            <a:r>
              <a:rPr lang="ar-SA" sz="2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2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ea typeface="Aptos"/>
                <a:cs typeface="Arial" panose="020B0604020202020204" pitchFamily="34" charset="0"/>
              </a:rPr>
              <a:t>في</a:t>
            </a:r>
            <a:r>
              <a:rPr lang="ar-SA" sz="2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2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ea typeface="Aptos"/>
                <a:cs typeface="Arial" panose="020B0604020202020204" pitchFamily="34" charset="0"/>
              </a:rPr>
              <a:t>المملكة</a:t>
            </a:r>
            <a:r>
              <a:rPr lang="ar-SA" sz="2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en-US" sz="2400" b="1" kern="100" dirty="0">
                <a:solidFill>
                  <a:schemeClr val="accent4">
                    <a:lumMod val="50000"/>
                  </a:schemeClr>
                </a:solidFill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🗂️</a:t>
            </a:r>
            <a:br>
              <a:rPr lang="ar-SA" sz="2400" b="1" kern="100" dirty="0">
                <a:solidFill>
                  <a:schemeClr val="accent4">
                    <a:lumMod val="50000"/>
                  </a:schemeClr>
                </a:solidFill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</a:br>
            <a:r>
              <a:rPr lang="ar-SA" sz="2000" b="1" kern="100" dirty="0">
                <a:solidFill>
                  <a:schemeClr val="bg1">
                    <a:lumMod val="50000"/>
                  </a:schemeClr>
                </a:solidFill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1- </a:t>
            </a:r>
            <a:r>
              <a:rPr lang="ar-SA" sz="2000" b="1" kern="100" dirty="0">
                <a:solidFill>
                  <a:schemeClr val="bg1">
                    <a:lumMod val="50000"/>
                  </a:schemeClr>
                </a:solidFill>
                <a:latin typeface="Aptos"/>
                <a:ea typeface="Aptos"/>
                <a:cs typeface="Arial" panose="020B0604020202020204" pitchFamily="34" charset="0"/>
              </a:rPr>
              <a:t>جهات</a:t>
            </a:r>
            <a:r>
              <a:rPr lang="ar-SA" sz="2000" b="1" kern="100" dirty="0">
                <a:solidFill>
                  <a:schemeClr val="bg1">
                    <a:lumMod val="50000"/>
                  </a:schemeClr>
                </a:solidFill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2000" b="1" kern="100" dirty="0">
                <a:solidFill>
                  <a:schemeClr val="bg1">
                    <a:lumMod val="50000"/>
                  </a:schemeClr>
                </a:solidFill>
                <a:latin typeface="Aptos"/>
                <a:ea typeface="Aptos"/>
                <a:cs typeface="Arial" panose="020B0604020202020204" pitchFamily="34" charset="0"/>
              </a:rPr>
              <a:t>القضائية</a:t>
            </a:r>
            <a:r>
              <a:rPr lang="ar-SA" sz="2000" b="1" kern="100" dirty="0">
                <a:solidFill>
                  <a:schemeClr val="bg1">
                    <a:lumMod val="50000"/>
                  </a:schemeClr>
                </a:solidFill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2000" b="1" kern="100" dirty="0">
                <a:solidFill>
                  <a:schemeClr val="bg1">
                    <a:lumMod val="50000"/>
                  </a:schemeClr>
                </a:solidFill>
                <a:latin typeface="Aptos"/>
                <a:ea typeface="Aptos"/>
                <a:cs typeface="Arial" panose="020B0604020202020204" pitchFamily="34" charset="0"/>
              </a:rPr>
              <a:t>الرئيسية</a:t>
            </a:r>
            <a:r>
              <a:rPr lang="en-US" sz="2000" b="1" kern="100" dirty="0">
                <a:solidFill>
                  <a:schemeClr val="bg1">
                    <a:lumMod val="50000"/>
                  </a:schemeClr>
                </a:solidFill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: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372 0.18595 C 0.77908 0.12197 0.73626 -5.34866E-7 0.64978 -0.0055 C 0.56331 -0.011 0.33456 0.15721 0.24975 0.15246 C 0.16511 0.14796 0.01916 0.09323 -1.47284E-6 -0.0005 " pathEditMode="relative" rAng="0" ptsTypes="AAAA">
                                      <p:cBhvr>
                                        <p:cTn id="9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86" y="-959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372 0.18595 C 0.77907 0.12197 0.73625 -5.34866E-7 0.64978 -0.0055 C 0.56331 -0.011 0.33455 0.15721 0.24975 0.15246 C 0.16511 0.14796 0.01916 0.09323 3.86538E-7 -0.0005 " pathEditMode="relative" rAng="0" ptsTypes="AAAA">
                                      <p:cBhvr>
                                        <p:cTn id="27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86" y="-959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5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372 0.18595 C 0.77907 0.12197 0.73625 -5.34866E-7 0.64978 -0.0055 C 0.56331 -0.011 0.33455 0.15721 0.24975 0.15246 C 0.16511 0.14796 0.01916 0.09323 2.85571E-6 -0.0005 " pathEditMode="relative" rAng="0" ptsTypes="AAAA">
                                      <p:cBhvr>
                                        <p:cTn id="45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86" y="-959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5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FEBA5-D991-4C39-8E13-1C72A0FDC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rtl="1"/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نظرة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شاملة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على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الجهات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القضائية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في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المملكة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en-US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🗂️</a:t>
            </a:r>
            <a:b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</a:b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1- 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جهات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القضائية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الرئيسية</a:t>
            </a:r>
            <a:r>
              <a:rPr lang="en-US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:</a:t>
            </a:r>
            <a:endParaRPr lang="en-GB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B1D94-83B9-4B2D-A2E4-53C84AF6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403498"/>
            <a:ext cx="8218051" cy="4317342"/>
          </a:xfrm>
        </p:spPr>
        <p:txBody>
          <a:bodyPr>
            <a:normAutofit fontScale="92500" lnSpcReduction="10000"/>
          </a:bodyPr>
          <a:lstStyle/>
          <a:p>
            <a:pPr marL="342900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ar-SA" sz="19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جهات</a:t>
            </a:r>
            <a:r>
              <a:rPr lang="ar-SA" sz="19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9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القضائية</a:t>
            </a:r>
            <a:r>
              <a:rPr lang="ar-SA" sz="19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9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الرئيسية</a:t>
            </a:r>
            <a:r>
              <a:rPr lang="en-US" sz="19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:</a:t>
            </a:r>
            <a:endParaRPr lang="en-GB" sz="19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100" b="1" kern="100" dirty="0">
                <a:solidFill>
                  <a:schemeClr val="bg2">
                    <a:lumMod val="25000"/>
                  </a:schemeClr>
                </a:solidFill>
                <a:latin typeface="Aptos"/>
                <a:cs typeface="Arial" panose="020B0604020202020204" pitchFamily="34" charset="0"/>
              </a:rPr>
              <a:t>أ. القضاء العام</a:t>
            </a:r>
            <a:r>
              <a:rPr lang="en-US" sz="2100" b="1" kern="100" dirty="0">
                <a:solidFill>
                  <a:schemeClr val="bg2">
                    <a:lumMod val="25000"/>
                  </a:schemeClr>
                </a:solidFill>
                <a:latin typeface="Aptos"/>
                <a:cs typeface="Arial" panose="020B0604020202020204" pitchFamily="34" charset="0"/>
              </a:rPr>
              <a:t> ⚖️</a:t>
            </a:r>
            <a:endParaRPr lang="en-GB" sz="2100" b="1" kern="100" dirty="0">
              <a:solidFill>
                <a:schemeClr val="bg2">
                  <a:lumMod val="25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المحكمة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العليا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محاكم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الاستئناف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المحاكم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الابتدائية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بأنواعها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indent="0" algn="r" rtl="1">
              <a:lnSpc>
                <a:spcPct val="145000"/>
              </a:lnSpc>
              <a:spcBef>
                <a:spcPts val="0"/>
              </a:spcBef>
              <a:buNone/>
            </a:pPr>
            <a:r>
              <a:rPr lang="ar-SA" sz="2100" b="1" kern="100" dirty="0">
                <a:solidFill>
                  <a:schemeClr val="bg2">
                    <a:lumMod val="25000"/>
                  </a:schemeClr>
                </a:solidFill>
                <a:latin typeface="Aptos"/>
                <a:cs typeface="Arial" panose="020B0604020202020204" pitchFamily="34" charset="0"/>
              </a:rPr>
              <a:t>ب. القضاء الإداري </a:t>
            </a:r>
            <a:r>
              <a:rPr lang="en-US" sz="2100" b="1" kern="100" dirty="0">
                <a:solidFill>
                  <a:schemeClr val="bg2">
                    <a:lumMod val="25000"/>
                  </a:schemeClr>
                </a:solidFill>
                <a:latin typeface="Aptos"/>
                <a:cs typeface="Arial" panose="020B0604020202020204" pitchFamily="34" charset="0"/>
              </a:rPr>
              <a:t>🏛️</a:t>
            </a:r>
            <a:endParaRPr lang="en-GB" sz="2100" b="1" kern="100" dirty="0">
              <a:solidFill>
                <a:schemeClr val="bg2">
                  <a:lumMod val="25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المحكمة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الإدارية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العليا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محاكم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الاستئناف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الإدارية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المحاكم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الإدارية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indent="0" algn="r" rtl="1">
              <a:lnSpc>
                <a:spcPct val="145000"/>
              </a:lnSpc>
              <a:spcBef>
                <a:spcPts val="0"/>
              </a:spcBef>
              <a:buNone/>
            </a:pPr>
            <a:r>
              <a:rPr lang="ar-SA" sz="2000" b="1" kern="100" dirty="0">
                <a:solidFill>
                  <a:schemeClr val="bg2">
                    <a:lumMod val="25000"/>
                  </a:schemeClr>
                </a:solidFill>
                <a:latin typeface="Aptos"/>
                <a:cs typeface="Arial" panose="020B0604020202020204" pitchFamily="34" charset="0"/>
              </a:rPr>
              <a:t>ج. اللجان شبه القضائية </a:t>
            </a:r>
            <a:r>
              <a:rPr lang="en-US" sz="2000" b="1" kern="100" dirty="0">
                <a:solidFill>
                  <a:schemeClr val="bg2">
                    <a:lumMod val="25000"/>
                  </a:schemeClr>
                </a:solidFill>
                <a:latin typeface="Aptos"/>
                <a:cs typeface="Arial" panose="020B0604020202020204" pitchFamily="34" charset="0"/>
              </a:rPr>
              <a:t>📋</a:t>
            </a:r>
            <a:endParaRPr lang="en-GB" sz="2000" b="1" kern="100" dirty="0">
              <a:solidFill>
                <a:schemeClr val="bg2">
                  <a:lumMod val="25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اللجان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المصرفية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لجان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الأوراق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المالية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اللجان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العمالية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لجان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فض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المنازعات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التجارية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499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AD57E-7AFB-4F52-A0F5-86074DD8A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SA" sz="31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المستوى الأساسي: الهيكل العام للمحاكم </a:t>
            </a:r>
            <a:r>
              <a:rPr lang="en-US" sz="31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📚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DC763-AAFF-4B1C-8AD8-F204E3945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565845"/>
            <a:ext cx="8218051" cy="4303327"/>
          </a:xfrm>
        </p:spPr>
        <p:txBody>
          <a:bodyPr>
            <a:normAutofit/>
          </a:bodyPr>
          <a:lstStyle/>
          <a:p>
            <a:pPr marL="131171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ar-SA" sz="1900" b="1" kern="100" dirty="0">
                <a:solidFill>
                  <a:schemeClr val="bg2">
                    <a:lumMod val="25000"/>
                  </a:schemeClr>
                </a:solidFill>
                <a:latin typeface="Aptos"/>
                <a:cs typeface="Arial" panose="020B0604020202020204" pitchFamily="34" charset="0"/>
              </a:rPr>
              <a:t>درجات التقاضي</a:t>
            </a:r>
            <a:endParaRPr lang="en-GB" sz="1900" b="1" kern="100" dirty="0">
              <a:solidFill>
                <a:schemeClr val="bg2">
                  <a:lumMod val="25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المحكمة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العليا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(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الدرجة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الثالثة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)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محاكم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الاستئناف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(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الدرجة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الثانية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)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المحاكم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الابتدائية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(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الدرجة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الأولى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)</a:t>
            </a:r>
            <a:endParaRPr lang="en-US" sz="1800" kern="100" dirty="0">
              <a:effectLst/>
              <a:latin typeface="Aptos"/>
              <a:ea typeface="Aptos"/>
              <a:cs typeface="Segoe UI Emoji" panose="020B0502040204020203" pitchFamily="34" charset="0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131171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ar-SA" sz="1900" b="1" kern="100" dirty="0">
                <a:solidFill>
                  <a:schemeClr val="bg2">
                    <a:lumMod val="25000"/>
                  </a:schemeClr>
                </a:solidFill>
                <a:latin typeface="Aptos"/>
                <a:cs typeface="Arial" panose="020B0604020202020204" pitchFamily="34" charset="0"/>
              </a:rPr>
              <a:t>المحاكم المتخصصة</a:t>
            </a:r>
            <a:endParaRPr lang="en-GB" sz="1900" b="1" kern="100" dirty="0">
              <a:solidFill>
                <a:schemeClr val="bg2">
                  <a:lumMod val="25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المحاكم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العامة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محاكم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الأحوال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الشخصية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المحاكم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التجارية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المحاكم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العمالية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المحاكم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الجزائية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محاكم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التنفيذ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المحاكم</a:t>
            </a: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الإدارية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indent="0" rtl="1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694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1872</TotalTime>
  <Words>271</Words>
  <Application>Microsoft Office PowerPoint</Application>
  <PresentationFormat>Custom</PresentationFormat>
  <Paragraphs>66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Segoe UI Emoji</vt:lpstr>
      <vt:lpstr>Symbol</vt:lpstr>
      <vt:lpstr>思源黑体</vt:lpstr>
      <vt:lpstr>思源黑体 CN Light</vt:lpstr>
      <vt:lpstr>Office Theme</vt:lpstr>
      <vt:lpstr> </vt:lpstr>
      <vt:lpstr>👋 مرحباً بك في رحلة فهم النظام القضائي السعودي!</vt:lpstr>
      <vt:lpstr>PowerPoint Presentation</vt:lpstr>
      <vt:lpstr>PowerPoint Presentation</vt:lpstr>
      <vt:lpstr>نظرة شاملة على الجهات القضائية في المملكة 🗂️ 1- جهات القضائية الرئيسية:</vt:lpstr>
      <vt:lpstr>المستوى الأساسي: الهيكل العام للمحاكم 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Israa</dc:creator>
  <cp:lastModifiedBy>Israa</cp:lastModifiedBy>
  <cp:revision>306</cp:revision>
  <dcterms:created xsi:type="dcterms:W3CDTF">2024-11-25T19:40:16Z</dcterms:created>
  <dcterms:modified xsi:type="dcterms:W3CDTF">2024-12-04T19:48:59Z</dcterms:modified>
</cp:coreProperties>
</file>